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3">
  <p:sldMasterIdLst>
    <p:sldMasterId id="2147483995" r:id="rId4"/>
    <p:sldMasterId id="2147484741" r:id="rId5"/>
    <p:sldMasterId id="2147484811" r:id="rId6"/>
    <p:sldMasterId id="2147484837" r:id="rId7"/>
  </p:sldMasterIdLst>
  <p:notesMasterIdLst>
    <p:notesMasterId r:id="rId14"/>
  </p:notesMasterIdLst>
  <p:handoutMasterIdLst>
    <p:handoutMasterId r:id="rId15"/>
  </p:handoutMasterIdLst>
  <p:sldIdLst>
    <p:sldId id="3672" r:id="rId8"/>
    <p:sldId id="3677" r:id="rId9"/>
    <p:sldId id="3671" r:id="rId10"/>
    <p:sldId id="3674" r:id="rId11"/>
    <p:sldId id="3675" r:id="rId12"/>
    <p:sldId id="3673" r:id="rId13"/>
  </p:sldIdLst>
  <p:sldSz cx="15727363" cy="8778875"/>
  <p:notesSz cx="7023100" cy="9309100"/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588120" algn="r" rtl="0" eaLnBrk="0" fontAlgn="base" hangingPunct="0">
      <a:spcBef>
        <a:spcPct val="0"/>
      </a:spcBef>
      <a:spcAft>
        <a:spcPct val="0"/>
      </a:spcAft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76240" algn="r" rtl="0" eaLnBrk="0" fontAlgn="base" hangingPunct="0">
      <a:spcBef>
        <a:spcPct val="0"/>
      </a:spcBef>
      <a:spcAft>
        <a:spcPct val="0"/>
      </a:spcAft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764358" algn="r" rtl="0" eaLnBrk="0" fontAlgn="base" hangingPunct="0">
      <a:spcBef>
        <a:spcPct val="0"/>
      </a:spcBef>
      <a:spcAft>
        <a:spcPct val="0"/>
      </a:spcAft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352477" algn="r" rtl="0" eaLnBrk="0" fontAlgn="base" hangingPunct="0">
      <a:spcBef>
        <a:spcPct val="0"/>
      </a:spcBef>
      <a:spcAft>
        <a:spcPct val="0"/>
      </a:spcAft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940597" algn="l" defTabSz="1176240" rtl="0" eaLnBrk="1" latinLnBrk="0" hangingPunct="1"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3528717" algn="l" defTabSz="1176240" rtl="0" eaLnBrk="1" latinLnBrk="0" hangingPunct="1"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4116837" algn="l" defTabSz="1176240" rtl="0" eaLnBrk="1" latinLnBrk="0" hangingPunct="1"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4704957" algn="l" defTabSz="1176240" rtl="0" eaLnBrk="1" latinLnBrk="0" hangingPunct="1">
      <a:defRPr sz="3087" b="1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E7A82BE-856C-452B-8459-39F95C5F5E02}">
          <p14:sldIdLst>
            <p14:sldId id="3672"/>
            <p14:sldId id="3677"/>
            <p14:sldId id="3671"/>
            <p14:sldId id="3674"/>
            <p14:sldId id="3675"/>
            <p14:sldId id="36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06" userDrawn="1">
          <p15:clr>
            <a:srgbClr val="A4A3A4"/>
          </p15:clr>
        </p15:guide>
        <p15:guide id="2" orient="horz" pos="701" userDrawn="1">
          <p15:clr>
            <a:srgbClr val="A4A3A4"/>
          </p15:clr>
        </p15:guide>
        <p15:guide id="3" orient="horz" pos="4830" userDrawn="1">
          <p15:clr>
            <a:srgbClr val="A4A3A4"/>
          </p15:clr>
        </p15:guide>
        <p15:guide id="4" orient="horz" pos="3289" userDrawn="1">
          <p15:clr>
            <a:srgbClr val="A4A3A4"/>
          </p15:clr>
        </p15:guide>
        <p15:guide id="5" orient="horz" pos="2422" userDrawn="1">
          <p15:clr>
            <a:srgbClr val="A4A3A4"/>
          </p15:clr>
        </p15:guide>
        <p15:guide id="6" pos="4954" userDrawn="1">
          <p15:clr>
            <a:srgbClr val="A4A3A4"/>
          </p15:clr>
        </p15:guide>
        <p15:guide id="7" pos="497" userDrawn="1">
          <p15:clr>
            <a:srgbClr val="A4A3A4"/>
          </p15:clr>
        </p15:guide>
        <p15:guide id="8" pos="9412" userDrawn="1">
          <p15:clr>
            <a:srgbClr val="A4A3A4"/>
          </p15:clr>
        </p15:guide>
        <p15:guide id="9" pos="1252" userDrawn="1">
          <p15:clr>
            <a:srgbClr val="A4A3A4"/>
          </p15:clr>
        </p15:guide>
        <p15:guide id="10" pos="86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rle, Ann" initials="BA" lastIdx="1" clrIdx="0"/>
  <p:cmAuthor id="1" name="Ilya Zeitsev" initials="I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6FF"/>
    <a:srgbClr val="369CB8"/>
    <a:srgbClr val="FF9999"/>
    <a:srgbClr val="A7D9FF"/>
    <a:srgbClr val="C6FED3"/>
    <a:srgbClr val="009242"/>
    <a:srgbClr val="0000C1"/>
    <a:srgbClr val="10568A"/>
    <a:srgbClr val="115688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343" autoAdjust="0"/>
  </p:normalViewPr>
  <p:slideViewPr>
    <p:cSldViewPr snapToGrid="0">
      <p:cViewPr varScale="1">
        <p:scale>
          <a:sx n="57" d="100"/>
          <a:sy n="57" d="100"/>
        </p:scale>
        <p:origin x="606" y="90"/>
      </p:cViewPr>
      <p:guideLst>
        <p:guide orient="horz" pos="1106"/>
        <p:guide orient="horz" pos="701"/>
        <p:guide orient="horz" pos="4830"/>
        <p:guide orient="horz" pos="3289"/>
        <p:guide orient="horz" pos="2422"/>
        <p:guide pos="4954"/>
        <p:guide pos="497"/>
        <p:guide pos="9412"/>
        <p:guide pos="1252"/>
        <p:guide pos="869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940" y="198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058212058212102"/>
          <c:y val="8.6378737541528208E-2"/>
          <c:w val="0.60914760914760901"/>
          <c:h val="0.83388704318936901"/>
        </c:manualLayout>
      </c:layout>
      <c:pie3DChart>
        <c:varyColors val="1"/>
        <c:ser>
          <c:idx val="1"/>
          <c:order val="0"/>
          <c:tx>
            <c:strRef>
              <c:f>Sheet1!$A$3</c:f>
              <c:strCache>
                <c:ptCount val="1"/>
                <c:pt idx="0">
                  <c:v>West</c:v>
                </c:pt>
              </c:strCache>
            </c:strRef>
          </c:tx>
          <c:spPr>
            <a:solidFill>
              <a:srgbClr val="4777AB"/>
            </a:solidFill>
            <a:ln w="25395">
              <a:noFill/>
            </a:ln>
          </c:spPr>
          <c:dPt>
            <c:idx val="0"/>
            <c:bubble3D val="0"/>
            <c:spPr>
              <a:solidFill>
                <a:srgbClr val="02275E"/>
              </a:solidFill>
              <a:ln w="25395">
                <a:noFill/>
              </a:ln>
            </c:spPr>
            <c:extLst>
              <c:ext xmlns:c16="http://schemas.microsoft.com/office/drawing/2014/chart" uri="{C3380CC4-5D6E-409C-BE32-E72D297353CC}">
                <c16:uniqueId val="{00000000-97B3-4F09-948C-6882EEC6CD1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97B3-4F09-948C-6882EEC6CD1C}"/>
              </c:ext>
            </c:extLst>
          </c:dPt>
          <c:dPt>
            <c:idx val="2"/>
            <c:bubble3D val="0"/>
            <c:spPr>
              <a:solidFill>
                <a:srgbClr val="095186"/>
              </a:solidFill>
              <a:ln w="25395">
                <a:noFill/>
              </a:ln>
            </c:spPr>
            <c:extLst>
              <c:ext xmlns:c16="http://schemas.microsoft.com/office/drawing/2014/chart" uri="{C3380CC4-5D6E-409C-BE32-E72D297353CC}">
                <c16:uniqueId val="{00000002-97B3-4F09-948C-6882EEC6CD1C}"/>
              </c:ext>
            </c:extLst>
          </c:dPt>
          <c:cat>
            <c:strRef>
              <c:f>Sheet1!$B$1:$E$1</c:f>
              <c:strCache>
                <c:ptCount val="3"/>
                <c:pt idx="0">
                  <c:v>2nd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3"/>
                <c:pt idx="0">
                  <c:v>38.6</c:v>
                </c:pt>
                <c:pt idx="1">
                  <c:v>34.6</c:v>
                </c:pt>
                <c:pt idx="2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B3-4F09-948C-6882EEC6CD1C}"/>
            </c:ext>
          </c:extLst>
        </c:ser>
        <c:ser>
          <c:idx val="2"/>
          <c:order val="1"/>
          <c:tx>
            <c:strRef>
              <c:f>Sheet1!$A$4</c:f>
              <c:strCache>
                <c:ptCount val="1"/>
                <c:pt idx="0">
                  <c:v>North</c:v>
                </c:pt>
              </c:strCache>
            </c:strRef>
          </c:tx>
          <c:spPr>
            <a:solidFill>
              <a:srgbClr val="FFFFFF"/>
            </a:solidFill>
            <a:ln w="25395">
              <a:noFill/>
            </a:ln>
          </c:spPr>
          <c:dPt>
            <c:idx val="0"/>
            <c:bubble3D val="0"/>
            <c:spPr>
              <a:solidFill>
                <a:srgbClr val="02275E"/>
              </a:solidFill>
              <a:ln w="25395">
                <a:noFill/>
              </a:ln>
            </c:spPr>
            <c:extLst>
              <c:ext xmlns:c16="http://schemas.microsoft.com/office/drawing/2014/chart" uri="{C3380CC4-5D6E-409C-BE32-E72D297353CC}">
                <c16:uniqueId val="{00000004-97B3-4F09-948C-6882EEC6CD1C}"/>
              </c:ext>
            </c:extLst>
          </c:dPt>
          <c:dPt>
            <c:idx val="1"/>
            <c:bubble3D val="0"/>
            <c:spPr>
              <a:solidFill>
                <a:srgbClr val="4777AB"/>
              </a:solidFill>
              <a:ln w="25395">
                <a:noFill/>
              </a:ln>
            </c:spPr>
            <c:extLst>
              <c:ext xmlns:c16="http://schemas.microsoft.com/office/drawing/2014/chart" uri="{C3380CC4-5D6E-409C-BE32-E72D297353CC}">
                <c16:uniqueId val="{00000005-97B3-4F09-948C-6882EEC6CD1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6-97B3-4F09-948C-6882EEC6CD1C}"/>
              </c:ext>
            </c:extLst>
          </c:dPt>
          <c:cat>
            <c:strRef>
              <c:f>Sheet1!$B$1:$E$1</c:f>
              <c:strCache>
                <c:ptCount val="3"/>
                <c:pt idx="0">
                  <c:v>2nd Qtr</c:v>
                </c:pt>
                <c:pt idx="1">
                  <c:v>3rd Qtr</c:v>
                </c:pt>
                <c:pt idx="2">
                  <c:v>4th Qtr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3"/>
                <c:pt idx="0">
                  <c:v>46.9</c:v>
                </c:pt>
                <c:pt idx="1">
                  <c:v>45</c:v>
                </c:pt>
                <c:pt idx="2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7B3-4F09-948C-6882EEC6C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395">
          <a:noFill/>
        </a:ln>
      </c:spPr>
    </c:plotArea>
    <c:legend>
      <c:legendPos val="r"/>
      <c:layout>
        <c:manualLayout>
          <c:xMode val="edge"/>
          <c:yMode val="edge"/>
          <c:x val="0.84044233807266988"/>
          <c:y val="0.44637681159420289"/>
          <c:w val="0.14533965244865718"/>
          <c:h val="0.2144927536231884"/>
        </c:manualLayout>
      </c:layout>
      <c:overlay val="0"/>
      <c:spPr>
        <a:noFill/>
        <a:ln w="25395">
          <a:noFill/>
        </a:ln>
      </c:spPr>
      <c:txPr>
        <a:bodyPr/>
        <a:lstStyle/>
        <a:p>
          <a:pPr>
            <a:defRPr sz="989" b="1" i="0" u="none" strike="noStrike" baseline="0">
              <a:solidFill>
                <a:srgbClr val="000000"/>
              </a:solidFill>
              <a:latin typeface="Verdana"/>
              <a:ea typeface="Verdana"/>
              <a:cs typeface="Verdana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615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3" cy="46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2" tIns="45781" rIns="91562" bIns="45781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35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132" y="0"/>
            <a:ext cx="3043343" cy="46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2" tIns="45781" rIns="91562" bIns="45781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35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1738"/>
            <a:ext cx="3043343" cy="46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2" tIns="45781" rIns="91562" bIns="45781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/>
          </a:p>
        </p:txBody>
      </p:sp>
      <p:sp>
        <p:nvSpPr>
          <p:cNvPr id="35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132" y="8841738"/>
            <a:ext cx="3043343" cy="465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2" tIns="45781" rIns="91562" bIns="45781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68EF5A0A-DCA9-4204-AD65-E45FC4D208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7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5925" y="549275"/>
            <a:ext cx="6191250" cy="3455988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39" y="4214215"/>
            <a:ext cx="5677006" cy="439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0439" y="8759075"/>
            <a:ext cx="4571518" cy="2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 b="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28273" y="8759075"/>
            <a:ext cx="978682" cy="25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000" b="0">
                <a:latin typeface="Verdana" pitchFamily="34" charset="0"/>
              </a:defRPr>
            </a:lvl1pPr>
          </a:lstStyle>
          <a:p>
            <a:fld id="{83224FB1-918E-4CA9-AB02-AA5EAB01B6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45000"/>
      </a:spcBef>
      <a:spcAft>
        <a:spcPct val="0"/>
      </a:spcAft>
      <a:buSzPct val="90000"/>
      <a:buFont typeface="Wingdings" pitchFamily="2" charset="2"/>
      <a:buChar char="§"/>
      <a:defRPr sz="1544" kern="1200">
        <a:solidFill>
          <a:schemeClr val="tx1"/>
        </a:solidFill>
        <a:latin typeface="Verdana" pitchFamily="34" charset="0"/>
        <a:ea typeface="Arial Unicode MS" pitchFamily="34" charset="-128"/>
        <a:cs typeface="Arial Unicode MS" pitchFamily="34" charset="-128"/>
      </a:defRPr>
    </a:lvl1pPr>
    <a:lvl2pPr marL="302230" algn="l" rtl="0" fontAlgn="base">
      <a:lnSpc>
        <a:spcPct val="90000"/>
      </a:lnSpc>
      <a:spcBef>
        <a:spcPct val="45000"/>
      </a:spcBef>
      <a:spcAft>
        <a:spcPct val="0"/>
      </a:spcAft>
      <a:buSzPct val="90000"/>
      <a:buFont typeface="Wingdings" pitchFamily="2" charset="2"/>
      <a:buChar char="§"/>
      <a:defRPr sz="1415" kern="1200">
        <a:solidFill>
          <a:schemeClr val="tx1"/>
        </a:solidFill>
        <a:latin typeface="Verdana" pitchFamily="34" charset="0"/>
        <a:ea typeface="Arial Unicode MS" pitchFamily="34" charset="-128"/>
        <a:cs typeface="Arial Unicode MS" pitchFamily="34" charset="-128"/>
      </a:defRPr>
    </a:lvl2pPr>
    <a:lvl3pPr marL="588120" algn="l" rtl="0" fontAlgn="base">
      <a:lnSpc>
        <a:spcPct val="90000"/>
      </a:lnSpc>
      <a:spcBef>
        <a:spcPct val="45000"/>
      </a:spcBef>
      <a:spcAft>
        <a:spcPct val="0"/>
      </a:spcAft>
      <a:buSzPct val="90000"/>
      <a:buFont typeface="Wingdings" pitchFamily="2" charset="2"/>
      <a:buChar char="§"/>
      <a:defRPr sz="1286" kern="1200">
        <a:solidFill>
          <a:schemeClr val="tx1"/>
        </a:solidFill>
        <a:latin typeface="Verdana" pitchFamily="34" charset="0"/>
        <a:ea typeface="Arial Unicode MS" pitchFamily="34" charset="-128"/>
        <a:cs typeface="Arial Unicode MS" pitchFamily="34" charset="-128"/>
      </a:defRPr>
    </a:lvl3pPr>
    <a:lvl4pPr marL="890348" algn="l" rtl="0" fontAlgn="base">
      <a:lnSpc>
        <a:spcPct val="90000"/>
      </a:lnSpc>
      <a:spcBef>
        <a:spcPct val="45000"/>
      </a:spcBef>
      <a:spcAft>
        <a:spcPct val="0"/>
      </a:spcAft>
      <a:buSzPct val="90000"/>
      <a:buFont typeface="Wingdings" pitchFamily="2" charset="2"/>
      <a:buChar char="§"/>
      <a:defRPr sz="1158" kern="1200">
        <a:solidFill>
          <a:schemeClr val="tx1"/>
        </a:solidFill>
        <a:latin typeface="Verdana" pitchFamily="34" charset="0"/>
        <a:ea typeface="Arial Unicode MS" pitchFamily="34" charset="-128"/>
        <a:cs typeface="Arial Unicode MS" pitchFamily="34" charset="-128"/>
      </a:defRPr>
    </a:lvl4pPr>
    <a:lvl5pPr marL="1176240" algn="l" rtl="0" fontAlgn="base">
      <a:lnSpc>
        <a:spcPct val="90000"/>
      </a:lnSpc>
      <a:spcBef>
        <a:spcPct val="45000"/>
      </a:spcBef>
      <a:spcAft>
        <a:spcPct val="0"/>
      </a:spcAft>
      <a:buSzPct val="90000"/>
      <a:buFont typeface="Wingdings" pitchFamily="2" charset="2"/>
      <a:buChar char="§"/>
      <a:defRPr sz="1158" kern="1200">
        <a:solidFill>
          <a:schemeClr val="tx1"/>
        </a:solidFill>
        <a:latin typeface="Verdana" pitchFamily="34" charset="0"/>
        <a:ea typeface="Arial Unicode MS" pitchFamily="34" charset="-128"/>
        <a:cs typeface="Arial Unicode MS" pitchFamily="34" charset="-128"/>
      </a:defRPr>
    </a:lvl5pPr>
    <a:lvl6pPr marL="2940597" algn="l" defTabSz="1176240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6pPr>
    <a:lvl7pPr marL="3528717" algn="l" defTabSz="1176240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7pPr>
    <a:lvl8pPr marL="4116837" algn="l" defTabSz="1176240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8pPr>
    <a:lvl9pPr marL="4704957" algn="l" defTabSz="1176240" rtl="0" eaLnBrk="1" latinLnBrk="0" hangingPunct="1">
      <a:defRPr sz="1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eg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545"/>
            <a:ext cx="15727363" cy="8778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1"/>
          <p:cNvSpPr>
            <a:spLocks noChangeShapeType="1"/>
          </p:cNvSpPr>
          <p:nvPr userDrawn="1"/>
        </p:nvSpPr>
        <p:spPr bwMode="auto">
          <a:xfrm>
            <a:off x="0" y="2048404"/>
            <a:ext cx="1572736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072">
              <a:latin typeface="Arial" charset="0"/>
              <a:ea typeface="ＭＳ Ｐゴシック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4925727" y="8348060"/>
            <a:ext cx="10544978" cy="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024">
                <a:solidFill>
                  <a:srgbClr val="7F7F7F"/>
                </a:solidFill>
                <a:latin typeface="Gill Sans Light" charset="0"/>
              </a:rPr>
              <a:t>Our group of companies operates as John Hancock in the U.S. and Manulife in Canada and Asia.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2438581"/>
            <a:ext cx="7994743" cy="398910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51157">
              <a:defRPr/>
            </a:pPr>
            <a:endParaRPr lang="en-US" sz="2048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4245" y="4486981"/>
            <a:ext cx="6553068" cy="18533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2597" y="8190759"/>
            <a:ext cx="1680268" cy="269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2" i="1">
                <a:solidFill>
                  <a:schemeClr val="tx2">
                    <a:lumMod val="50000"/>
                    <a:lumOff val="50000"/>
                  </a:schemeClr>
                </a:solidFill>
              </a:rPr>
              <a:t>For Internal Use Only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24245" y="2926293"/>
            <a:ext cx="6946252" cy="1365603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2" name="Rectangle 21"/>
          <p:cNvSpPr/>
          <p:nvPr userDrawn="1"/>
        </p:nvSpPr>
        <p:spPr>
          <a:xfrm>
            <a:off x="7806924" y="1560689"/>
            <a:ext cx="7895136" cy="6437842"/>
          </a:xfrm>
          <a:prstGeom prst="rect">
            <a:avLst/>
          </a:prstGeom>
          <a:solidFill>
            <a:srgbClr val="F5F4F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4" name="Rectangle 23"/>
          <p:cNvSpPr/>
          <p:nvPr userDrawn="1"/>
        </p:nvSpPr>
        <p:spPr>
          <a:xfrm>
            <a:off x="7829948" y="3799817"/>
            <a:ext cx="7895136" cy="1156533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25" name="Rectangle 24"/>
          <p:cNvSpPr/>
          <p:nvPr userDrawn="1"/>
        </p:nvSpPr>
        <p:spPr>
          <a:xfrm>
            <a:off x="10744752" y="3306246"/>
            <a:ext cx="4980332" cy="489748"/>
          </a:xfrm>
          <a:prstGeom prst="rect">
            <a:avLst/>
          </a:prstGeom>
          <a:solidFill>
            <a:srgbClr val="226C9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13950" y="4058952"/>
            <a:ext cx="5744970" cy="702310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 flipV="1">
            <a:off x="13103857" y="3574973"/>
            <a:ext cx="2621227" cy="405946"/>
          </a:xfrm>
          <a:prstGeom prst="rect">
            <a:avLst/>
          </a:prstGeom>
          <a:solidFill>
            <a:srgbClr val="8DA0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108449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86368" y="2048404"/>
            <a:ext cx="14154627" cy="526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62E5E359-F7E0-449E-BCB0-3168A0ADE19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EBA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2351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86368" y="2048404"/>
            <a:ext cx="14154627" cy="526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62E5E359-F7E0-449E-BCB0-3168A0ADE19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8300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3165050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6368" y="2009793"/>
            <a:ext cx="6946252" cy="55985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536"/>
            </a:lvl5pPr>
            <a:lvl6pPr>
              <a:defRPr sz="2304"/>
            </a:lvl6pPr>
            <a:lvl7pPr>
              <a:defRPr sz="2304"/>
            </a:lvl7pPr>
            <a:lvl8pPr>
              <a:defRPr sz="2304"/>
            </a:lvl8pPr>
            <a:lvl9pPr>
              <a:defRPr sz="23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4743" y="2009793"/>
            <a:ext cx="6946252" cy="5598565"/>
          </a:xfrm>
          <a:prstGeom prst="rect">
            <a:avLst/>
          </a:prstGeom>
        </p:spPr>
        <p:txBody>
          <a:bodyPr/>
          <a:lstStyle>
            <a:lvl1pPr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2048"/>
            </a:lvl4pPr>
            <a:lvl5pPr>
              <a:defRPr sz="1792"/>
            </a:lvl5pPr>
            <a:lvl6pPr>
              <a:defRPr sz="2304"/>
            </a:lvl6pPr>
            <a:lvl7pPr>
              <a:defRPr sz="2304"/>
            </a:lvl7pPr>
            <a:lvl8pPr>
              <a:defRPr sz="2304"/>
            </a:lvl8pPr>
            <a:lvl9pPr>
              <a:defRPr sz="23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072"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F947452C-FA86-47D5-BB3D-04DDD0D17684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8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9"/>
          <p:cNvGraphicFramePr>
            <a:graphicFrameLocks noChangeAspect="1"/>
          </p:cNvGraphicFramePr>
          <p:nvPr/>
        </p:nvGraphicFramePr>
        <p:xfrm>
          <a:off x="2839667" y="2782010"/>
          <a:ext cx="10348386" cy="4761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86368" y="1853318"/>
            <a:ext cx="14154627" cy="569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491F684B-20A5-440F-ABA3-44929C4006E0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485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bg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E69195-A559-44A0-B070-2B7160E07FE6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4547668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7" y="2372949"/>
            <a:ext cx="14547668" cy="53319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main </a:t>
            </a:r>
            <a:r>
              <a:rPr lang="en-US"/>
              <a:t>bullet</a:t>
            </a:r>
            <a:endParaRPr/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5342" y="8386120"/>
            <a:ext cx="1353195" cy="222398"/>
          </a:xfrm>
        </p:spPr>
        <p:txBody>
          <a:bodyPr/>
          <a:lstStyle/>
          <a:p>
            <a:fld id="{4685950D-E985-4C32-927C-D98D3148DD6D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687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38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bg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8C7693-9D88-4503-9E04-8F7CA073F4C8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5E81DE5-FD4C-4507-A3F5-09602AB67314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0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1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aint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0651E6-3699-47E2-BA78-113EE3031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37" b="8939"/>
          <a:stretch/>
        </p:blipFill>
        <p:spPr>
          <a:xfrm rot="5400000" flipH="1">
            <a:off x="8998182" y="2049593"/>
            <a:ext cx="8778781" cy="4679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4" y="2027283"/>
            <a:ext cx="10974741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6237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49B8CE-68BB-4658-AC04-7E752C0FCC44}" type="datetime4">
              <a:rPr lang="en-CA" smtClean="0"/>
              <a:pPr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2" y="5817708"/>
            <a:ext cx="10970032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1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38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aint Tw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E9B6FB-CAC2-4851-B7E0-F81184613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7" y="2027283"/>
            <a:ext cx="13526325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76113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3000838" y="8386120"/>
            <a:ext cx="1346757" cy="2223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9EE7D2-8EDD-43DA-88CD-0380E8BE0BCA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492067" y="8383618"/>
            <a:ext cx="365443" cy="2249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3" y="5817708"/>
            <a:ext cx="13520520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0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9384" y="975430"/>
            <a:ext cx="7342179" cy="64378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5" name="Rectangle 4"/>
          <p:cNvSpPr/>
          <p:nvPr userDrawn="1"/>
        </p:nvSpPr>
        <p:spPr>
          <a:xfrm>
            <a:off x="2" y="1072974"/>
            <a:ext cx="256636" cy="5462411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3" name="TextBox 2"/>
          <p:cNvSpPr txBox="1"/>
          <p:nvPr userDrawn="1"/>
        </p:nvSpPr>
        <p:spPr>
          <a:xfrm>
            <a:off x="6006613" y="1060938"/>
            <a:ext cx="1467453" cy="565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72" i="1">
                <a:solidFill>
                  <a:srgbClr val="226C93"/>
                </a:solidFill>
                <a:latin typeface="Franklin Gothic Medium" panose="020B0603020102020204" pitchFamily="34" charset="0"/>
              </a:rPr>
              <a:t>Agenda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55307" y="1735421"/>
            <a:ext cx="6818758" cy="5580311"/>
          </a:xfrm>
        </p:spPr>
        <p:txBody>
          <a:bodyPr/>
          <a:lstStyle>
            <a:lvl1pPr marL="0" indent="0" algn="r">
              <a:buFontTx/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869993" y="1735456"/>
            <a:ext cx="7464187" cy="55802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CD5806"/>
                </a:solidFill>
                <a:latin typeface="Calibri" panose="020F0502020204030204" pitchFamily="34" charset="0"/>
              </a:defRPr>
            </a:lvl1pPr>
            <a:lvl2pPr marL="585262" indent="0">
              <a:buNone/>
              <a:defRPr/>
            </a:lvl2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472167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1AA676-6025-4D4A-B53C-A31AB9ECF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2255384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Agenda slide title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30" y="2385016"/>
            <a:ext cx="5820600" cy="5331970"/>
          </a:xfrm>
        </p:spPr>
        <p:txBody>
          <a:bodyPr/>
          <a:lstStyle>
            <a:lvl1pPr marL="0" indent="0">
              <a:spcBef>
                <a:spcPts val="768"/>
              </a:spcBef>
              <a:buNone/>
              <a:defRPr sz="2048">
                <a:latin typeface="+mj-lt"/>
              </a:defRPr>
            </a:lvl1pPr>
            <a:lvl2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2pPr>
            <a:lvl3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3pPr>
            <a:lvl4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4pPr>
            <a:lvl5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5pPr>
          </a:lstStyle>
          <a:p>
            <a:pPr lvl="0"/>
            <a:r>
              <a:rPr lang="en-US"/>
              <a:t>Section headline</a:t>
            </a:r>
            <a:endParaRPr/>
          </a:p>
          <a:p>
            <a:pPr lvl="1"/>
            <a:r>
              <a:rPr lang="en-US"/>
              <a:t>Item 1</a:t>
            </a:r>
            <a:endParaRPr/>
          </a:p>
          <a:p>
            <a:pPr lvl="2"/>
            <a:r>
              <a:rPr lang="en-US"/>
              <a:t>Item 2</a:t>
            </a:r>
            <a:endParaRPr/>
          </a:p>
          <a:p>
            <a:pPr lvl="3"/>
            <a:r>
              <a:rPr lang="en-US"/>
              <a:t>Item 3</a:t>
            </a:r>
            <a:endParaRPr/>
          </a:p>
          <a:p>
            <a:pPr lvl="4"/>
            <a:r>
              <a:rPr lang="en-US"/>
              <a:t>Item 4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74834" y="8386120"/>
            <a:ext cx="1369997" cy="222398"/>
          </a:xfrm>
        </p:spPr>
        <p:txBody>
          <a:bodyPr/>
          <a:lstStyle/>
          <a:p>
            <a:fld id="{C430677F-984C-4F85-99FD-201729F85691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480427" y="8383618"/>
            <a:ext cx="377083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1D3CDB-8928-45C3-8B29-AEE06E9687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23360" y="2385741"/>
            <a:ext cx="5833751" cy="5330323"/>
          </a:xfrm>
        </p:spPr>
        <p:txBody>
          <a:bodyPr/>
          <a:lstStyle>
            <a:lvl1pPr marL="0" indent="0">
              <a:spcBef>
                <a:spcPts val="768"/>
              </a:spcBef>
              <a:buNone/>
              <a:defRPr sz="2048">
                <a:latin typeface="+mj-lt"/>
              </a:defRPr>
            </a:lvl1pPr>
            <a:lvl2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2pPr>
            <a:lvl3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3pPr>
            <a:lvl4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4pPr>
            <a:lvl5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5pPr>
          </a:lstStyle>
          <a:p>
            <a:pPr lvl="0"/>
            <a:r>
              <a:rPr lang="en-US"/>
              <a:t>Section headline</a:t>
            </a:r>
          </a:p>
          <a:p>
            <a:pPr lvl="1"/>
            <a:r>
              <a:rPr lang="pt-BR"/>
              <a:t>Item 1</a:t>
            </a:r>
          </a:p>
          <a:p>
            <a:pPr lvl="1"/>
            <a:r>
              <a:rPr lang="pt-BR"/>
              <a:t>Item 2</a:t>
            </a:r>
          </a:p>
          <a:p>
            <a:pPr lvl="1"/>
            <a:r>
              <a:rPr lang="pt-BR"/>
              <a:t>Item 3</a:t>
            </a:r>
          </a:p>
          <a:p>
            <a:pPr lvl="1"/>
            <a:r>
              <a:rPr lang="pt-BR"/>
              <a:t>Item 4</a:t>
            </a:r>
          </a:p>
        </p:txBody>
      </p:sp>
    </p:spTree>
    <p:extLst>
      <p:ext uri="{BB962C8B-B14F-4D97-AF65-F5344CB8AC3E}">
        <p14:creationId xmlns:p14="http://schemas.microsoft.com/office/powerpoint/2010/main" val="42746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1AA676-6025-4D4A-B53C-A31AB9ECF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657536"/>
            <a:ext cx="13114215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8" y="2372949"/>
            <a:ext cx="13114213" cy="53319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main </a:t>
            </a:r>
            <a:r>
              <a:rPr lang="en-US"/>
              <a:t>bullet</a:t>
            </a:r>
            <a:endParaRPr/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91638" y="8386120"/>
            <a:ext cx="1353195" cy="222398"/>
          </a:xfrm>
        </p:spPr>
        <p:txBody>
          <a:bodyPr/>
          <a:lstStyle/>
          <a:p>
            <a:fld id="{D96A5473-913B-4727-B298-50436AADA609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480422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4537758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6" y="2372949"/>
            <a:ext cx="14537756" cy="5331970"/>
          </a:xfrm>
        </p:spPr>
        <p:txBody>
          <a:bodyPr/>
          <a:lstStyle>
            <a:lvl1pPr>
              <a:defRPr sz="1792"/>
            </a:lvl1pPr>
          </a:lstStyle>
          <a:p>
            <a:pPr lvl="0"/>
            <a:r>
              <a:rPr lang="en-US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</p:spPr>
        <p:txBody>
          <a:bodyPr/>
          <a:lstStyle/>
          <a:p>
            <a:fld id="{ADAAC48E-32EE-43F8-B088-37F22662C146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8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Char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1726" y="657536"/>
            <a:ext cx="14547670" cy="1014047"/>
          </a:xfr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1727" y="2637197"/>
            <a:ext cx="14547668" cy="57211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792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048" b="1"/>
            </a:lvl2pPr>
            <a:lvl3pPr marL="0" indent="0">
              <a:spcBef>
                <a:spcPts val="0"/>
              </a:spcBef>
              <a:buNone/>
              <a:defRPr sz="2048" b="1"/>
            </a:lvl3pPr>
            <a:lvl4pPr marL="0" indent="0">
              <a:spcBef>
                <a:spcPts val="0"/>
              </a:spcBef>
              <a:buNone/>
              <a:defRPr sz="2048" b="1"/>
            </a:lvl4pPr>
            <a:lvl5pPr marL="0" indent="0">
              <a:spcBef>
                <a:spcPts val="0"/>
              </a:spcBef>
              <a:buNone/>
              <a:defRPr sz="2048" b="1"/>
            </a:lvl5pPr>
            <a:lvl6pPr marL="0" indent="0">
              <a:spcBef>
                <a:spcPts val="0"/>
              </a:spcBef>
              <a:buNone/>
              <a:defRPr sz="2048" b="1"/>
            </a:lvl6pPr>
            <a:lvl7pPr marL="0" indent="0">
              <a:spcBef>
                <a:spcPts val="0"/>
              </a:spcBef>
              <a:buNone/>
              <a:defRPr sz="2048" b="1"/>
            </a:lvl7pPr>
            <a:lvl8pPr marL="0" indent="0">
              <a:spcBef>
                <a:spcPts val="0"/>
              </a:spcBef>
              <a:buNone/>
              <a:defRPr sz="2048" b="1"/>
            </a:lvl8pPr>
            <a:lvl9pPr marL="0" indent="0">
              <a:spcBef>
                <a:spcPts val="0"/>
              </a:spcBef>
              <a:buNone/>
              <a:defRPr sz="2048" b="1"/>
            </a:lvl9pPr>
          </a:lstStyle>
          <a:p>
            <a:pPr lvl="0"/>
            <a:r>
              <a:rPr lang="en-CA"/>
              <a:t>Subtitle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7" y="3404444"/>
            <a:ext cx="14547668" cy="4133032"/>
          </a:xfrm>
        </p:spPr>
        <p:txBody>
          <a:bodyPr/>
          <a:lstStyle>
            <a:lvl1pPr>
              <a:defRPr sz="1792"/>
            </a:lvl1pPr>
          </a:lstStyle>
          <a:p>
            <a:pPr lvl="0"/>
            <a:r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F381-CDCD-41DA-B88A-6754AE0CDAC8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F51E73-F575-4AF1-A9C3-6773B5E3B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883" y="1869578"/>
            <a:ext cx="14561842" cy="56962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792"/>
            </a:lvl1pPr>
            <a:lvl2pPr marL="798639" indent="-365789">
              <a:buFont typeface="Arial" panose="020B0604020202020204" pitchFamily="34" charset="0"/>
              <a:buChar char="•"/>
              <a:defRPr sz="1792"/>
            </a:lvl2pPr>
            <a:lvl3pPr marL="1243682" indent="-365789">
              <a:buFont typeface="Arial" panose="020B0604020202020204" pitchFamily="34" charset="0"/>
              <a:buChar char="•"/>
              <a:defRPr sz="1792"/>
            </a:lvl3pPr>
            <a:lvl4pPr marL="1666371" indent="-365789">
              <a:buFont typeface="Arial" panose="020B0604020202020204" pitchFamily="34" charset="0"/>
              <a:buChar char="•"/>
              <a:defRPr sz="1792"/>
            </a:lvl4pPr>
            <a:lvl5pPr marL="2131733" indent="-365789">
              <a:buFont typeface="Arial" panose="020B0604020202020204" pitchFamily="34" charset="0"/>
              <a:buChar char="•"/>
              <a:defRPr sz="1792"/>
            </a:lvl5pPr>
          </a:lstStyle>
          <a:p>
            <a:pPr lvl="0"/>
            <a:r>
              <a:rPr lang="en-US"/>
              <a:t>Commentary</a:t>
            </a:r>
          </a:p>
        </p:txBody>
      </p:sp>
    </p:spTree>
    <p:extLst>
      <p:ext uri="{BB962C8B-B14F-4D97-AF65-F5344CB8AC3E}">
        <p14:creationId xmlns:p14="http://schemas.microsoft.com/office/powerpoint/2010/main" val="37239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bg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F6EBCF-8553-44FB-81F9-2170C561D01C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bg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1DD11E-3393-4D05-96C5-D4F6688FBAB5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0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tx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FBEBDB-A469-4355-986C-9857CF961ECA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0E064-03BA-4BF4-8C95-83B0474D42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4098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4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1729" y="655492"/>
            <a:ext cx="14547668" cy="1014047"/>
          </a:xfr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7884" y="2372947"/>
            <a:ext cx="7163793" cy="5341652"/>
          </a:xfrm>
        </p:spPr>
        <p:txBody>
          <a:bodyPr>
            <a:noAutofit/>
          </a:bodyPr>
          <a:lstStyle>
            <a:lvl1pPr>
              <a:defRPr sz="2560" baseline="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985603" y="2372949"/>
            <a:ext cx="7163793" cy="5346728"/>
          </a:xfrm>
        </p:spPr>
        <p:txBody>
          <a:bodyPr>
            <a:noAutofit/>
          </a:bodyPr>
          <a:lstStyle>
            <a:lvl1pPr>
              <a:defRPr sz="2560" baseline="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FA44-6AF8-48A2-A60D-A494446B50B0}" type="datetime4">
              <a:rPr lang="en-CA" smtClean="0"/>
              <a:t>April 13, 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50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6" y="657536"/>
            <a:ext cx="14547670" cy="1014047"/>
          </a:xfrm>
        </p:spPr>
        <p:txBody>
          <a:bodyPr/>
          <a:lstStyle>
            <a:lvl1pPr>
              <a:defRPr/>
            </a:lvl1pPr>
          </a:lstStyle>
          <a:p>
            <a:r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1725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60" b="1"/>
            </a:lvl1pPr>
            <a:lvl2pPr marL="585262" indent="0">
              <a:buNone/>
              <a:defRPr sz="2560" b="1"/>
            </a:lvl2pPr>
            <a:lvl3pPr marL="1170523" indent="0">
              <a:buNone/>
              <a:defRPr sz="2304" b="1"/>
            </a:lvl3pPr>
            <a:lvl4pPr marL="1755785" indent="0">
              <a:buNone/>
              <a:defRPr sz="2048" b="1"/>
            </a:lvl4pPr>
            <a:lvl5pPr marL="2341047" indent="0">
              <a:buNone/>
              <a:defRPr sz="2048" b="1"/>
            </a:lvl5pPr>
            <a:lvl6pPr marL="2926309" indent="0">
              <a:buNone/>
              <a:defRPr sz="2048" b="1"/>
            </a:lvl6pPr>
            <a:lvl7pPr marL="3511570" indent="0">
              <a:buNone/>
              <a:defRPr sz="2048" b="1"/>
            </a:lvl7pPr>
            <a:lvl8pPr marL="4096832" indent="0">
              <a:buNone/>
              <a:defRPr sz="2048" b="1"/>
            </a:lvl8pPr>
            <a:lvl9pPr marL="4682094" indent="0">
              <a:buNone/>
              <a:defRPr sz="2048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725" y="3250836"/>
            <a:ext cx="7161750" cy="4468841"/>
          </a:xfrm>
        </p:spPr>
        <p:txBody>
          <a:bodyPr>
            <a:noAutofit/>
          </a:bodyPr>
          <a:lstStyle>
            <a:lvl1pPr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975847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60" b="1"/>
            </a:lvl1pPr>
            <a:lvl2pPr marL="585262" indent="0">
              <a:buNone/>
              <a:defRPr sz="2560" b="1"/>
            </a:lvl2pPr>
            <a:lvl3pPr marL="1170523" indent="0">
              <a:buNone/>
              <a:defRPr sz="2304" b="1"/>
            </a:lvl3pPr>
            <a:lvl4pPr marL="1755785" indent="0">
              <a:buNone/>
              <a:defRPr sz="2048" b="1"/>
            </a:lvl4pPr>
            <a:lvl5pPr marL="2341047" indent="0">
              <a:buNone/>
              <a:defRPr sz="2048" b="1"/>
            </a:lvl5pPr>
            <a:lvl6pPr marL="2926309" indent="0">
              <a:buNone/>
              <a:defRPr sz="2048" b="1"/>
            </a:lvl6pPr>
            <a:lvl7pPr marL="3511570" indent="0">
              <a:buNone/>
              <a:defRPr sz="2048" b="1"/>
            </a:lvl7pPr>
            <a:lvl8pPr marL="4096832" indent="0">
              <a:buNone/>
              <a:defRPr sz="2048" b="1"/>
            </a:lvl8pPr>
            <a:lvl9pPr marL="4682094" indent="0">
              <a:buNone/>
              <a:defRPr sz="2048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975847" y="3250836"/>
            <a:ext cx="7161750" cy="4468841"/>
          </a:xfrm>
        </p:spPr>
        <p:txBody>
          <a:bodyPr>
            <a:noAutofit/>
          </a:bodyPr>
          <a:lstStyle>
            <a:lvl1pPr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903C-7AD8-4E09-80AD-35BBDE08D7AE}" type="datetime4">
              <a:rPr lang="en-CA" smtClean="0"/>
              <a:t>April 13, 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6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9384" y="975430"/>
            <a:ext cx="7342179" cy="64378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5" name="Rectangle 4"/>
          <p:cNvSpPr/>
          <p:nvPr userDrawn="1"/>
        </p:nvSpPr>
        <p:spPr>
          <a:xfrm>
            <a:off x="2" y="1072974"/>
            <a:ext cx="256636" cy="5462411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3" name="TextBox 2"/>
          <p:cNvSpPr txBox="1"/>
          <p:nvPr userDrawn="1"/>
        </p:nvSpPr>
        <p:spPr>
          <a:xfrm>
            <a:off x="5776309" y="1060938"/>
            <a:ext cx="1731563" cy="565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72" i="1">
                <a:solidFill>
                  <a:srgbClr val="226C93"/>
                </a:solidFill>
                <a:latin typeface="Franklin Gothic Medium" panose="020B0603020102020204" pitchFamily="34" charset="0"/>
              </a:rPr>
              <a:t>Schedule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55307" y="1735421"/>
            <a:ext cx="6818758" cy="5580311"/>
          </a:xfrm>
        </p:spPr>
        <p:txBody>
          <a:bodyPr/>
          <a:lstStyle>
            <a:lvl1pPr marL="0" indent="0" algn="r">
              <a:buFontTx/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869993" y="1735456"/>
            <a:ext cx="7464187" cy="55802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CD5806"/>
                </a:solidFill>
                <a:latin typeface="Calibri" panose="020F0502020204030204" pitchFamily="34" charset="0"/>
              </a:defRPr>
            </a:lvl1pPr>
            <a:lvl2pPr marL="585262" indent="0">
              <a:buNone/>
              <a:defRPr/>
            </a:lvl2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940367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-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</p:spPr>
        <p:txBody>
          <a:bodyPr/>
          <a:lstStyle/>
          <a:p>
            <a:fld id="{6EA8B195-9EC7-4F42-8878-95C5B93A005F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 userDrawn="1"/>
        </p:nvCxnSpPr>
        <p:spPr>
          <a:xfrm>
            <a:off x="1048194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E161A5-4F31-428A-B215-A7AC7F5A116B}"/>
              </a:ext>
            </a:extLst>
          </p:cNvPr>
          <p:cNvCxnSpPr>
            <a:cxnSpLocks/>
          </p:cNvCxnSpPr>
          <p:nvPr userDrawn="1"/>
        </p:nvCxnSpPr>
        <p:spPr>
          <a:xfrm>
            <a:off x="523947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62352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 userDrawn="1"/>
        </p:nvSpPr>
        <p:spPr>
          <a:xfrm>
            <a:off x="0" y="46"/>
            <a:ext cx="5245413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72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</p:spPr>
        <p:txBody>
          <a:bodyPr/>
          <a:lstStyle/>
          <a:p>
            <a:fld id="{4F8D3491-8AAC-4322-BBEC-93A7B5197DF9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 userDrawn="1"/>
        </p:nvCxnSpPr>
        <p:spPr>
          <a:xfrm>
            <a:off x="1048194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5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7DFEA7-B27E-4E5D-BBE6-9071EF5893A1}"/>
              </a:ext>
            </a:extLst>
          </p:cNvPr>
          <p:cNvSpPr/>
          <p:nvPr userDrawn="1"/>
        </p:nvSpPr>
        <p:spPr>
          <a:xfrm>
            <a:off x="5245414" y="46"/>
            <a:ext cx="5245413" cy="8778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7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 userDrawn="1"/>
        </p:nvSpPr>
        <p:spPr>
          <a:xfrm>
            <a:off x="0" y="46"/>
            <a:ext cx="5245413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72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</p:spPr>
        <p:txBody>
          <a:bodyPr/>
          <a:lstStyle/>
          <a:p>
            <a:fld id="{25655E0E-8028-431C-B095-B3BF37CA7053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>
          <a:xfrm>
            <a:off x="0" y="46"/>
            <a:ext cx="4026119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072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2449" y="1578979"/>
            <a:ext cx="3180032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 b="0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96190"/>
            <a:ext cx="2860665" cy="2699729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6144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of slide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</p:spPr>
        <p:txBody>
          <a:bodyPr/>
          <a:lstStyle/>
          <a:p>
            <a:fld id="{6098CAC4-091A-449D-A2CB-3350931FC032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92449" y="3625703"/>
            <a:ext cx="3180032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2203FF-9CEA-41D5-BD4D-899D9384DBC0}"/>
              </a:ext>
            </a:extLst>
          </p:cNvPr>
          <p:cNvCxnSpPr>
            <a:cxnSpLocks/>
          </p:cNvCxnSpPr>
          <p:nvPr userDrawn="1"/>
        </p:nvCxnSpPr>
        <p:spPr>
          <a:xfrm>
            <a:off x="7863680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55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0584-9AF7-43B3-8D0A-13F6C035BEA0}" type="datetime4">
              <a:rPr lang="en-CA" smtClean="0"/>
              <a:t>April 13, 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47437-38E5-4984-8B08-00552A7E7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6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2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6332" y="3480461"/>
            <a:ext cx="14571266" cy="1817960"/>
          </a:xfrm>
        </p:spPr>
        <p:txBody>
          <a:bodyPr anchor="ctr">
            <a:normAutofit/>
          </a:bodyPr>
          <a:lstStyle>
            <a:lvl1pPr>
              <a:defRPr sz="1280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679495-D52F-4920-94A4-5E6CF3ADB2E0}" type="datetime4">
              <a:rPr lang="en-CA" smtClean="0"/>
              <a:t>April 13,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51058-AE1D-40AA-8A76-D1C5E0AD8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786360" y="917938"/>
            <a:ext cx="14154443" cy="27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96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64532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itle Text"/>
          <p:cNvSpPr txBox="1">
            <a:spLocks noGrp="1"/>
          </p:cNvSpPr>
          <p:nvPr>
            <p:ph type="title"/>
          </p:nvPr>
        </p:nvSpPr>
        <p:spPr>
          <a:xfrm>
            <a:off x="761796" y="2459097"/>
            <a:ext cx="6916423" cy="3956660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lnSpc>
                <a:spcPct val="110000"/>
              </a:lnSpc>
              <a:defRPr sz="7681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1pPr>
          </a:lstStyle>
          <a:p>
            <a:r>
              <a:t>Title Text</a:t>
            </a:r>
          </a:p>
        </p:txBody>
      </p:sp>
      <p:sp>
        <p:nvSpPr>
          <p:cNvPr id="4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1796" y="337013"/>
            <a:ext cx="6254085" cy="438746"/>
          </a:xfrm>
          <a:prstGeom prst="rect">
            <a:avLst/>
          </a:prstGeom>
        </p:spPr>
        <p:txBody>
          <a:bodyPr lIns="45718" tIns="45718" rIns="45718" bIns="45718" anchor="ctr"/>
          <a:lstStyle>
            <a:lvl1pPr marL="0" indent="0">
              <a:buSzTx/>
              <a:buFontTx/>
              <a:buNone/>
              <a:defRPr sz="1664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1pPr>
            <a:lvl2pPr marL="0" indent="0">
              <a:buSzTx/>
              <a:buFontTx/>
              <a:buNone/>
              <a:defRPr sz="1664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2pPr>
            <a:lvl3pPr marL="0" indent="0">
              <a:buSzTx/>
              <a:buFontTx/>
              <a:buNone/>
              <a:defRPr sz="1664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3pPr>
            <a:lvl4pPr marL="0" indent="0">
              <a:buSzTx/>
              <a:buFontTx/>
              <a:buNone/>
              <a:defRPr sz="1664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4pPr>
            <a:lvl5pPr marL="0" indent="0">
              <a:buSzTx/>
              <a:buFontTx/>
              <a:buNone/>
              <a:defRPr sz="1664" b="1">
                <a:solidFill>
                  <a:srgbClr val="FFFFFF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85" name="Group 30"/>
          <p:cNvGrpSpPr/>
          <p:nvPr/>
        </p:nvGrpSpPr>
        <p:grpSpPr>
          <a:xfrm>
            <a:off x="11850812" y="296633"/>
            <a:ext cx="3491562" cy="519504"/>
            <a:chOff x="-1" y="-1"/>
            <a:chExt cx="2706691" cy="405831"/>
          </a:xfrm>
        </p:grpSpPr>
        <p:pic>
          <p:nvPicPr>
            <p:cNvPr id="482" name="Picture 31" descr="Picture 3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38274" y="2379"/>
              <a:ext cx="1268417" cy="4034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32" descr="Picture 3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2"/>
              <a:ext cx="1240634" cy="294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4" name="Straight Connector 33"/>
            <p:cNvSpPr/>
            <p:nvPr/>
          </p:nvSpPr>
          <p:spPr>
            <a:xfrm>
              <a:off x="1367759" y="1489"/>
              <a:ext cx="3" cy="34747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2304"/>
            </a:p>
          </p:txBody>
        </p:sp>
      </p:grpSp>
      <p:pic>
        <p:nvPicPr>
          <p:cNvPr id="486" name="MJH_ppt_03.jpg" descr="MJH_ppt_0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5727363" cy="8778875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18273" y="7964393"/>
            <a:ext cx="353006" cy="344649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42455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25341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bg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8879C2-8C49-4536-8961-3858B0E9C8CA}"/>
              </a:ext>
            </a:extLst>
          </p:cNvPr>
          <p:cNvSpPr txBox="1">
            <a:spLocks/>
          </p:cNvSpPr>
          <p:nvPr userDrawn="1"/>
        </p:nvSpPr>
        <p:spPr>
          <a:xfrm>
            <a:off x="14846490" y="8332281"/>
            <a:ext cx="365441" cy="2249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333B34-C87C-402E-ABB0-13B7C9DEBBC4}" type="slidenum">
              <a:rPr lang="en-CA" sz="1024" smtClean="0">
                <a:solidFill>
                  <a:schemeClr val="bg1"/>
                </a:solidFill>
              </a:rPr>
              <a:pPr/>
              <a:t>‹#›</a:t>
            </a:fld>
            <a:endParaRPr lang="en-CA" sz="1024">
              <a:solidFill>
                <a:schemeClr val="bg1"/>
              </a:solidFill>
            </a:endParaRP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3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4547668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7" y="2372949"/>
            <a:ext cx="14547668" cy="53319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main </a:t>
            </a:r>
            <a:r>
              <a:rPr lang="en-US"/>
              <a:t>bullet</a:t>
            </a:r>
            <a:endParaRPr/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9384" y="975430"/>
            <a:ext cx="7342179" cy="64378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5" name="Rectangle 4"/>
          <p:cNvSpPr/>
          <p:nvPr userDrawn="1"/>
        </p:nvSpPr>
        <p:spPr>
          <a:xfrm>
            <a:off x="2" y="1072974"/>
            <a:ext cx="256636" cy="5462411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3" name="TextBox 2"/>
          <p:cNvSpPr txBox="1"/>
          <p:nvPr userDrawn="1"/>
        </p:nvSpPr>
        <p:spPr>
          <a:xfrm>
            <a:off x="4505520" y="1046903"/>
            <a:ext cx="3096040" cy="565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72" i="1">
                <a:solidFill>
                  <a:srgbClr val="226C93"/>
                </a:solidFill>
                <a:latin typeface="Franklin Gothic Medium" panose="020B0603020102020204" pitchFamily="34" charset="0"/>
              </a:rPr>
              <a:t>Table</a:t>
            </a:r>
            <a:r>
              <a:rPr lang="en-US" sz="3072" i="1" baseline="0">
                <a:solidFill>
                  <a:srgbClr val="226C93"/>
                </a:solidFill>
                <a:latin typeface="Franklin Gothic Medium" panose="020B0603020102020204" pitchFamily="34" charset="0"/>
              </a:rPr>
              <a:t> of Contents</a:t>
            </a:r>
            <a:endParaRPr lang="en-US" sz="3072" i="1">
              <a:solidFill>
                <a:srgbClr val="226C9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55307" y="1735421"/>
            <a:ext cx="6818758" cy="5580311"/>
          </a:xfrm>
        </p:spPr>
        <p:txBody>
          <a:bodyPr/>
          <a:lstStyle>
            <a:lvl1pPr marL="0" indent="0" algn="r">
              <a:buFontTx/>
              <a:buNone/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869993" y="1735456"/>
            <a:ext cx="7464187" cy="558027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CD5806"/>
                </a:solidFill>
                <a:latin typeface="Calibri" panose="020F0502020204030204" pitchFamily="34" charset="0"/>
              </a:defRPr>
            </a:lvl1pPr>
            <a:lvl2pPr marL="585262" indent="0">
              <a:buNone/>
              <a:defRPr/>
            </a:lvl2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61793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bg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6836A3-4521-4007-B0AE-7643BC825D2C}"/>
              </a:ext>
            </a:extLst>
          </p:cNvPr>
          <p:cNvSpPr txBox="1">
            <a:spLocks/>
          </p:cNvSpPr>
          <p:nvPr userDrawn="1"/>
        </p:nvSpPr>
        <p:spPr>
          <a:xfrm>
            <a:off x="14846490" y="8332281"/>
            <a:ext cx="365441" cy="2249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333B34-C87C-402E-ABB0-13B7C9DEBBC4}" type="slidenum">
              <a:rPr lang="en-CA" sz="1024" smtClean="0">
                <a:solidFill>
                  <a:schemeClr val="bg1"/>
                </a:solidFill>
              </a:rPr>
              <a:pPr/>
              <a:t>‹#›</a:t>
            </a:fld>
            <a:endParaRPr lang="en-CA" sz="1024">
              <a:solidFill>
                <a:schemeClr val="bg1"/>
              </a:solidFill>
            </a:endParaRP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9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5" y="2027283"/>
            <a:ext cx="14561947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684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5E81DE5-FD4C-4507-A3F5-09602AB67314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5" y="5817708"/>
            <a:ext cx="14555697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0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aint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0651E6-3699-47E2-BA78-113EE3031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37" b="8939"/>
          <a:stretch/>
        </p:blipFill>
        <p:spPr>
          <a:xfrm rot="5400000" flipH="1">
            <a:off x="8998182" y="2049593"/>
            <a:ext cx="8778781" cy="4679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4" y="2027283"/>
            <a:ext cx="10974741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76237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49B8CE-68BB-4658-AC04-7E752C0FCC44}" type="datetime4">
              <a:rPr lang="en-CA" smtClean="0"/>
              <a:pPr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2" y="8383618"/>
            <a:ext cx="365443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2" y="5817708"/>
            <a:ext cx="10970032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1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aint Tw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E9B6FB-CAC2-4851-B7E0-F81184613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7" y="2027283"/>
            <a:ext cx="13526325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2801" b="0" baseline="0">
                <a:solidFill>
                  <a:schemeClr val="tx1"/>
                </a:solidFill>
              </a:defRPr>
            </a:lvl1pPr>
          </a:lstStyle>
          <a:p>
            <a:r>
              <a:t>T</a:t>
            </a:r>
            <a:r>
              <a:rPr lang="en-US"/>
              <a:t>itle of</a:t>
            </a:r>
            <a:r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76113" y="223161"/>
            <a:ext cx="7275803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792" b="0" baseline="0">
                <a:solidFill>
                  <a:schemeClr val="tx1"/>
                </a:solidFill>
              </a:defRPr>
            </a:lvl1pPr>
            <a:lvl2pPr marL="0" indent="0" algn="r">
              <a:spcBef>
                <a:spcPts val="384"/>
              </a:spcBef>
              <a:buNone/>
              <a:defRPr sz="1536">
                <a:solidFill>
                  <a:schemeClr val="bg1"/>
                </a:solidFill>
              </a:defRPr>
            </a:lvl2pPr>
            <a:lvl3pPr marL="1170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5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1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26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1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96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2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Presenter Full Name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13000838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9EE7D2-8EDD-43DA-88CD-0380E8BE0BCA}" type="datetime4">
              <a:rPr lang="en-CA" smtClean="0"/>
              <a:t>April 13, 2021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492067" y="8383618"/>
            <a:ext cx="365443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83" y="5817708"/>
            <a:ext cx="13520520" cy="520230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>
                <a:solidFill>
                  <a:schemeClr val="bg1"/>
                </a:solidFill>
              </a:defRPr>
            </a:lvl2pPr>
            <a:lvl3pPr marL="877893" indent="0">
              <a:buNone/>
              <a:defRPr>
                <a:solidFill>
                  <a:schemeClr val="bg1"/>
                </a:solidFill>
              </a:defRPr>
            </a:lvl3pPr>
            <a:lvl4pPr marL="1299281" indent="0">
              <a:buNone/>
              <a:defRPr>
                <a:solidFill>
                  <a:schemeClr val="bg1"/>
                </a:solidFill>
              </a:defRPr>
            </a:lvl4pPr>
            <a:lvl5pPr marL="1767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 of presentation goes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F88818-253B-4959-A116-38881C14E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0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1AA676-6025-4D4A-B53C-A31AB9ECF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2255384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Agenda slide title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30" y="2385016"/>
            <a:ext cx="5820600" cy="5331970"/>
          </a:xfrm>
        </p:spPr>
        <p:txBody>
          <a:bodyPr/>
          <a:lstStyle>
            <a:lvl1pPr marL="0" indent="0">
              <a:spcBef>
                <a:spcPts val="768"/>
              </a:spcBef>
              <a:buNone/>
              <a:defRPr sz="2048">
                <a:latin typeface="+mj-lt"/>
              </a:defRPr>
            </a:lvl1pPr>
            <a:lvl2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2pPr>
            <a:lvl3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3pPr>
            <a:lvl4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4pPr>
            <a:lvl5pPr marL="231666" indent="-231666">
              <a:spcBef>
                <a:spcPts val="768"/>
              </a:spcBef>
              <a:buSzPct val="130000"/>
              <a:buFont typeface="Manulife JH Sans Light" panose="020B03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5pPr>
          </a:lstStyle>
          <a:p>
            <a:pPr lvl="0"/>
            <a:r>
              <a:rPr lang="en-US"/>
              <a:t>Section headline</a:t>
            </a:r>
            <a:endParaRPr/>
          </a:p>
          <a:p>
            <a:pPr lvl="1"/>
            <a:r>
              <a:rPr lang="en-US"/>
              <a:t>Item 1</a:t>
            </a:r>
            <a:endParaRPr/>
          </a:p>
          <a:p>
            <a:pPr lvl="2"/>
            <a:r>
              <a:rPr lang="en-US"/>
              <a:t>Item 2</a:t>
            </a:r>
            <a:endParaRPr/>
          </a:p>
          <a:p>
            <a:pPr lvl="3"/>
            <a:r>
              <a:rPr lang="en-US"/>
              <a:t>Item 3</a:t>
            </a:r>
            <a:endParaRPr/>
          </a:p>
          <a:p>
            <a:pPr lvl="4"/>
            <a:r>
              <a:rPr lang="en-US"/>
              <a:t>Item 4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74834" y="8386120"/>
            <a:ext cx="1369997" cy="222398"/>
          </a:xfrm>
          <a:prstGeom prst="rect">
            <a:avLst/>
          </a:prstGeom>
        </p:spPr>
        <p:txBody>
          <a:bodyPr/>
          <a:lstStyle/>
          <a:p>
            <a:fld id="{C430677F-984C-4F85-99FD-201729F85691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480427" y="8383618"/>
            <a:ext cx="377083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1D3CDB-8928-45C3-8B29-AEE06E96872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23360" y="2385741"/>
            <a:ext cx="5833751" cy="5330323"/>
          </a:xfrm>
        </p:spPr>
        <p:txBody>
          <a:bodyPr/>
          <a:lstStyle>
            <a:lvl1pPr marL="0" indent="0">
              <a:spcBef>
                <a:spcPts val="768"/>
              </a:spcBef>
              <a:buNone/>
              <a:defRPr sz="2048">
                <a:latin typeface="+mj-lt"/>
              </a:defRPr>
            </a:lvl1pPr>
            <a:lvl2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>
                <a:latin typeface="Manulife JH Sans Light" panose="020B0303040401060103" pitchFamily="34" charset="0"/>
              </a:defRPr>
            </a:lvl2pPr>
            <a:lvl3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3pPr>
            <a:lvl4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4pPr>
            <a:lvl5pPr marL="217441" indent="-217441">
              <a:spcBef>
                <a:spcPts val="768"/>
              </a:spcBef>
              <a:buFont typeface="Manulife JH Sans Regular" panose="020B0503040401060103" pitchFamily="34" charset="0"/>
              <a:buChar char="-"/>
              <a:defRPr sz="2048"/>
            </a:lvl5pPr>
          </a:lstStyle>
          <a:p>
            <a:pPr lvl="0"/>
            <a:r>
              <a:rPr lang="en-US"/>
              <a:t>Section headline</a:t>
            </a:r>
          </a:p>
          <a:p>
            <a:pPr lvl="1"/>
            <a:r>
              <a:rPr lang="pt-BR"/>
              <a:t>Item 1</a:t>
            </a:r>
          </a:p>
          <a:p>
            <a:pPr lvl="1"/>
            <a:r>
              <a:rPr lang="pt-BR"/>
              <a:t>Item 2</a:t>
            </a:r>
          </a:p>
          <a:p>
            <a:pPr lvl="1"/>
            <a:r>
              <a:rPr lang="pt-BR"/>
              <a:t>Item 3</a:t>
            </a:r>
          </a:p>
          <a:p>
            <a:pPr lvl="1"/>
            <a:r>
              <a:rPr lang="pt-BR"/>
              <a:t>Item 4</a:t>
            </a:r>
          </a:p>
        </p:txBody>
      </p:sp>
    </p:spTree>
    <p:extLst>
      <p:ext uri="{BB962C8B-B14F-4D97-AF65-F5344CB8AC3E}">
        <p14:creationId xmlns:p14="http://schemas.microsoft.com/office/powerpoint/2010/main" val="3329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1AA676-6025-4D4A-B53C-A31AB9ECFE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3715939" y="1"/>
            <a:ext cx="2011424" cy="878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657536"/>
            <a:ext cx="13114215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8" y="2372949"/>
            <a:ext cx="13114213" cy="53319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main </a:t>
            </a:r>
            <a:r>
              <a:rPr lang="en-US"/>
              <a:t>bullet</a:t>
            </a:r>
            <a:endParaRPr/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9163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D96A5473-913B-4727-B298-50436AADA609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480422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5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657536"/>
            <a:ext cx="14537758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6" y="2372949"/>
            <a:ext cx="14537756" cy="5331970"/>
          </a:xfrm>
        </p:spPr>
        <p:txBody>
          <a:bodyPr/>
          <a:lstStyle>
            <a:lvl1pPr>
              <a:defRPr sz="1792"/>
            </a:lvl1pPr>
          </a:lstStyle>
          <a:p>
            <a:pPr lvl="0"/>
            <a:r>
              <a:rPr lang="en-US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ADAAC48E-32EE-43F8-B088-37F22662C146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3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Char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1726" y="657536"/>
            <a:ext cx="14547670" cy="1014047"/>
          </a:xfr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1727" y="2637197"/>
            <a:ext cx="14547668" cy="57211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792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048" b="1"/>
            </a:lvl2pPr>
            <a:lvl3pPr marL="0" indent="0">
              <a:spcBef>
                <a:spcPts val="0"/>
              </a:spcBef>
              <a:buNone/>
              <a:defRPr sz="2048" b="1"/>
            </a:lvl3pPr>
            <a:lvl4pPr marL="0" indent="0">
              <a:spcBef>
                <a:spcPts val="0"/>
              </a:spcBef>
              <a:buNone/>
              <a:defRPr sz="2048" b="1"/>
            </a:lvl4pPr>
            <a:lvl5pPr marL="0" indent="0">
              <a:spcBef>
                <a:spcPts val="0"/>
              </a:spcBef>
              <a:buNone/>
              <a:defRPr sz="2048" b="1"/>
            </a:lvl5pPr>
            <a:lvl6pPr marL="0" indent="0">
              <a:spcBef>
                <a:spcPts val="0"/>
              </a:spcBef>
              <a:buNone/>
              <a:defRPr sz="2048" b="1"/>
            </a:lvl6pPr>
            <a:lvl7pPr marL="0" indent="0">
              <a:spcBef>
                <a:spcPts val="0"/>
              </a:spcBef>
              <a:buNone/>
              <a:defRPr sz="2048" b="1"/>
            </a:lvl7pPr>
            <a:lvl8pPr marL="0" indent="0">
              <a:spcBef>
                <a:spcPts val="0"/>
              </a:spcBef>
              <a:buNone/>
              <a:defRPr sz="2048" b="1"/>
            </a:lvl8pPr>
            <a:lvl9pPr marL="0" indent="0">
              <a:spcBef>
                <a:spcPts val="0"/>
              </a:spcBef>
              <a:buNone/>
              <a:defRPr sz="2048" b="1"/>
            </a:lvl9pPr>
          </a:lstStyle>
          <a:p>
            <a:pPr lvl="0"/>
            <a:r>
              <a:rPr lang="en-CA"/>
              <a:t>Subtitle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7" y="3404444"/>
            <a:ext cx="14547668" cy="4133032"/>
          </a:xfrm>
        </p:spPr>
        <p:txBody>
          <a:bodyPr/>
          <a:lstStyle>
            <a:lvl1pPr>
              <a:defRPr sz="1792"/>
            </a:lvl1pPr>
          </a:lstStyle>
          <a:p>
            <a:pPr lvl="0"/>
            <a:r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/>
          <a:p>
            <a:fld id="{EC3BF381-CDCD-41DA-B88A-6754AE0CDAC8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F51E73-F575-4AF1-A9C3-6773B5E3B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883" y="1869578"/>
            <a:ext cx="14561842" cy="56962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792"/>
            </a:lvl1pPr>
            <a:lvl2pPr marL="798639" indent="-365789">
              <a:buFont typeface="Arial" panose="020B0604020202020204" pitchFamily="34" charset="0"/>
              <a:buChar char="•"/>
              <a:defRPr sz="1792"/>
            </a:lvl2pPr>
            <a:lvl3pPr marL="1243682" indent="-365789">
              <a:buFont typeface="Arial" panose="020B0604020202020204" pitchFamily="34" charset="0"/>
              <a:buChar char="•"/>
              <a:defRPr sz="1792"/>
            </a:lvl3pPr>
            <a:lvl4pPr marL="1666371" indent="-365789">
              <a:buFont typeface="Arial" panose="020B0604020202020204" pitchFamily="34" charset="0"/>
              <a:buChar char="•"/>
              <a:defRPr sz="1792"/>
            </a:lvl4pPr>
            <a:lvl5pPr marL="2131733" indent="-365789">
              <a:buFont typeface="Arial" panose="020B0604020202020204" pitchFamily="34" charset="0"/>
              <a:buChar char="•"/>
              <a:defRPr sz="1792"/>
            </a:lvl5pPr>
          </a:lstStyle>
          <a:p>
            <a:pPr lvl="0"/>
            <a:r>
              <a:rPr lang="en-US"/>
              <a:t>Commentary</a:t>
            </a:r>
          </a:p>
        </p:txBody>
      </p:sp>
    </p:spTree>
    <p:extLst>
      <p:ext uri="{BB962C8B-B14F-4D97-AF65-F5344CB8AC3E}">
        <p14:creationId xmlns:p14="http://schemas.microsoft.com/office/powerpoint/2010/main" val="20658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bg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F6EBCF-8553-44FB-81F9-2170C561D01C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bg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1DD11E-3393-4D05-96C5-D4F6688FBAB5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89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9384" y="975430"/>
            <a:ext cx="7342179" cy="64378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5" name="Rectangle 4"/>
          <p:cNvSpPr/>
          <p:nvPr userDrawn="1"/>
        </p:nvSpPr>
        <p:spPr>
          <a:xfrm>
            <a:off x="2" y="1072974"/>
            <a:ext cx="256636" cy="5462411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869993" y="975432"/>
            <a:ext cx="7464187" cy="63402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585262" indent="0">
              <a:buNone/>
              <a:defRPr/>
            </a:lvl2pPr>
          </a:lstStyle>
          <a:p>
            <a:pPr lvl="0"/>
            <a:r>
              <a:rPr lang="en-US"/>
              <a:t>Edit Master text style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86368" y="2633662"/>
            <a:ext cx="6422007" cy="46820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0960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821"/>
            <a:ext cx="14571266" cy="2271244"/>
          </a:xfrm>
        </p:spPr>
        <p:txBody>
          <a:bodyPr anchor="ctr">
            <a:normAutofit/>
          </a:bodyPr>
          <a:lstStyle>
            <a:lvl1pPr>
              <a:defRPr sz="12801">
                <a:solidFill>
                  <a:schemeClr val="tx1"/>
                </a:solidFill>
              </a:defRPr>
            </a:lvl1pPr>
          </a:lstStyle>
          <a:p>
            <a:r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FBEBDB-A469-4355-986C-9857CF961ECA}" type="datetime4">
              <a:rPr lang="en-CA" smtClean="0"/>
              <a:t>April 13,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0E064-03BA-4BF4-8C95-83B0474D42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0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25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1729" y="655492"/>
            <a:ext cx="14547668" cy="1014047"/>
          </a:xfr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7884" y="2372947"/>
            <a:ext cx="7163793" cy="5341652"/>
          </a:xfrm>
        </p:spPr>
        <p:txBody>
          <a:bodyPr>
            <a:noAutofit/>
          </a:bodyPr>
          <a:lstStyle>
            <a:lvl1pPr>
              <a:defRPr sz="2560" baseline="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985603" y="2372949"/>
            <a:ext cx="7163793" cy="5346728"/>
          </a:xfrm>
        </p:spPr>
        <p:txBody>
          <a:bodyPr>
            <a:noAutofit/>
          </a:bodyPr>
          <a:lstStyle>
            <a:lvl1pPr>
              <a:defRPr sz="2560" baseline="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/>
          <a:p>
            <a:fld id="{54C9FA44-6AF8-48A2-A60D-A494446B50B0}" type="datetime4">
              <a:rPr lang="en-CA" smtClean="0"/>
              <a:t>April 13, 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47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6" y="657536"/>
            <a:ext cx="14547670" cy="1014047"/>
          </a:xfrm>
        </p:spPr>
        <p:txBody>
          <a:bodyPr/>
          <a:lstStyle>
            <a:lvl1pPr>
              <a:defRPr/>
            </a:lvl1pPr>
          </a:lstStyle>
          <a:p>
            <a:r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1725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60" b="1"/>
            </a:lvl1pPr>
            <a:lvl2pPr marL="585262" indent="0">
              <a:buNone/>
              <a:defRPr sz="2560" b="1"/>
            </a:lvl2pPr>
            <a:lvl3pPr marL="1170523" indent="0">
              <a:buNone/>
              <a:defRPr sz="2304" b="1"/>
            </a:lvl3pPr>
            <a:lvl4pPr marL="1755785" indent="0">
              <a:buNone/>
              <a:defRPr sz="2048" b="1"/>
            </a:lvl4pPr>
            <a:lvl5pPr marL="2341047" indent="0">
              <a:buNone/>
              <a:defRPr sz="2048" b="1"/>
            </a:lvl5pPr>
            <a:lvl6pPr marL="2926309" indent="0">
              <a:buNone/>
              <a:defRPr sz="2048" b="1"/>
            </a:lvl6pPr>
            <a:lvl7pPr marL="3511570" indent="0">
              <a:buNone/>
              <a:defRPr sz="2048" b="1"/>
            </a:lvl7pPr>
            <a:lvl8pPr marL="4096832" indent="0">
              <a:buNone/>
              <a:defRPr sz="2048" b="1"/>
            </a:lvl8pPr>
            <a:lvl9pPr marL="4682094" indent="0">
              <a:buNone/>
              <a:defRPr sz="2048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725" y="3250836"/>
            <a:ext cx="7161750" cy="4468841"/>
          </a:xfrm>
        </p:spPr>
        <p:txBody>
          <a:bodyPr>
            <a:noAutofit/>
          </a:bodyPr>
          <a:lstStyle>
            <a:lvl1pPr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975847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560" b="1"/>
            </a:lvl1pPr>
            <a:lvl2pPr marL="585262" indent="0">
              <a:buNone/>
              <a:defRPr sz="2560" b="1"/>
            </a:lvl2pPr>
            <a:lvl3pPr marL="1170523" indent="0">
              <a:buNone/>
              <a:defRPr sz="2304" b="1"/>
            </a:lvl3pPr>
            <a:lvl4pPr marL="1755785" indent="0">
              <a:buNone/>
              <a:defRPr sz="2048" b="1"/>
            </a:lvl4pPr>
            <a:lvl5pPr marL="2341047" indent="0">
              <a:buNone/>
              <a:defRPr sz="2048" b="1"/>
            </a:lvl5pPr>
            <a:lvl6pPr marL="2926309" indent="0">
              <a:buNone/>
              <a:defRPr sz="2048" b="1"/>
            </a:lvl6pPr>
            <a:lvl7pPr marL="3511570" indent="0">
              <a:buNone/>
              <a:defRPr sz="2048" b="1"/>
            </a:lvl7pPr>
            <a:lvl8pPr marL="4096832" indent="0">
              <a:buNone/>
              <a:defRPr sz="2048" b="1"/>
            </a:lvl8pPr>
            <a:lvl9pPr marL="4682094" indent="0">
              <a:buNone/>
              <a:defRPr sz="2048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975847" y="3250836"/>
            <a:ext cx="7161750" cy="4468841"/>
          </a:xfrm>
        </p:spPr>
        <p:txBody>
          <a:bodyPr>
            <a:noAutofit/>
          </a:bodyPr>
          <a:lstStyle>
            <a:lvl1pPr>
              <a:defRPr sz="2560"/>
            </a:lvl1pPr>
            <a:lvl2pPr>
              <a:defRPr sz="2304"/>
            </a:lvl2pPr>
            <a:lvl3pPr>
              <a:defRPr sz="2048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/>
          <a:p>
            <a:fld id="{C1FD903C-7AD8-4E09-80AD-35BBDE08D7AE}" type="datetime4">
              <a:rPr lang="en-CA" smtClean="0"/>
              <a:t>April 13, 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29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-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6EA8B195-9EC7-4F42-8878-95C5B93A005F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 userDrawn="1"/>
        </p:nvCxnSpPr>
        <p:spPr>
          <a:xfrm>
            <a:off x="1048194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E161A5-4F31-428A-B215-A7AC7F5A116B}"/>
              </a:ext>
            </a:extLst>
          </p:cNvPr>
          <p:cNvCxnSpPr>
            <a:cxnSpLocks/>
          </p:cNvCxnSpPr>
          <p:nvPr userDrawn="1"/>
        </p:nvCxnSpPr>
        <p:spPr>
          <a:xfrm>
            <a:off x="523947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368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 userDrawn="1"/>
        </p:nvSpPr>
        <p:spPr>
          <a:xfrm>
            <a:off x="0" y="46"/>
            <a:ext cx="5245413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304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4F8D3491-8AAC-4322-BBEC-93A7B5197DF9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 userDrawn="1"/>
        </p:nvCxnSpPr>
        <p:spPr>
          <a:xfrm>
            <a:off x="10481945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5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14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7DFEA7-B27E-4E5D-BBE6-9071EF5893A1}"/>
              </a:ext>
            </a:extLst>
          </p:cNvPr>
          <p:cNvSpPr/>
          <p:nvPr userDrawn="1"/>
        </p:nvSpPr>
        <p:spPr>
          <a:xfrm>
            <a:off x="5245414" y="46"/>
            <a:ext cx="5245413" cy="8778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30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 userDrawn="1"/>
        </p:nvSpPr>
        <p:spPr>
          <a:xfrm>
            <a:off x="0" y="46"/>
            <a:ext cx="5245413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304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solidFill>
                  <a:schemeClr val="bg1"/>
                </a:solidFill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79500"/>
            <a:ext cx="4188503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584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here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25655E0E-8028-431C-B095-B3BF37CA7053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3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9" y="3625703"/>
            <a:ext cx="4188503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/>
            </a:lvl1pPr>
          </a:lstStyle>
          <a:p>
            <a:pPr lvl="0"/>
            <a:r>
              <a:rPr lang="en-US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3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1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2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-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>
          <a:xfrm>
            <a:off x="0" y="46"/>
            <a:ext cx="4026119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304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2449" y="1578979"/>
            <a:ext cx="3180032" cy="101404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584" b="0">
                <a:solidFill>
                  <a:schemeClr val="tx1"/>
                </a:solidFill>
                <a:latin typeface="+mj-lt"/>
              </a:defRPr>
            </a:lvl1pPr>
            <a:lvl2pPr marL="433094" indent="0">
              <a:buNone/>
              <a:defRPr/>
            </a:lvl2pPr>
            <a:lvl3pPr marL="877893" indent="0">
              <a:buNone/>
              <a:defRPr/>
            </a:lvl3pPr>
            <a:lvl4pPr marL="1299281" indent="0">
              <a:buNone/>
              <a:defRPr/>
            </a:lvl4pPr>
            <a:lvl5pPr marL="1767490" indent="0">
              <a:buNone/>
              <a:defRPr/>
            </a:lvl5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9" y="1596190"/>
            <a:ext cx="2860665" cy="2699729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6144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</a:t>
            </a:r>
            <a:br>
              <a:rPr lang="en-US"/>
            </a:br>
            <a:r>
              <a:rPr lang="en-US"/>
              <a:t>of slide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8" y="8386120"/>
            <a:ext cx="1353195" cy="222398"/>
          </a:xfrm>
          <a:prstGeom prst="rect">
            <a:avLst/>
          </a:prstGeom>
        </p:spPr>
        <p:txBody>
          <a:bodyPr/>
          <a:lstStyle/>
          <a:p>
            <a:fld id="{6098CAC4-091A-449D-A2CB-3350931FC032}" type="datetime4">
              <a:rPr lang="en-CA" smtClean="0"/>
              <a:t>April 13, 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183" y="8383618"/>
            <a:ext cx="37930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92449" y="3625703"/>
            <a:ext cx="3180032" cy="3976159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792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body copy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2203FF-9CEA-41D5-BD4D-899D9384DBC0}"/>
              </a:ext>
            </a:extLst>
          </p:cNvPr>
          <p:cNvCxnSpPr>
            <a:cxnSpLocks/>
          </p:cNvCxnSpPr>
          <p:nvPr userDrawn="1"/>
        </p:nvCxnSpPr>
        <p:spPr>
          <a:xfrm>
            <a:off x="7863680" y="46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/>
          <a:p>
            <a:fld id="{0A8D0584-9AF7-43B3-8D0A-13F6C035BEA0}" type="datetime4">
              <a:rPr lang="en-CA" smtClean="0"/>
              <a:t>April 13, 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47437-38E5-4984-8B08-00552A7E7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6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6332" y="3480461"/>
            <a:ext cx="14571266" cy="1817960"/>
          </a:xfrm>
        </p:spPr>
        <p:txBody>
          <a:bodyPr anchor="ctr">
            <a:normAutofit/>
          </a:bodyPr>
          <a:lstStyle>
            <a:lvl1pPr>
              <a:defRPr sz="1280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679495-D52F-4920-94A4-5E6CF3ADB2E0}" type="datetime4">
              <a:rPr lang="en-CA" smtClean="0"/>
              <a:t>April 13,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51058-AE1D-40AA-8A76-D1C5E0AD89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07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59384" y="975430"/>
            <a:ext cx="7342179" cy="64378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5" name="Rectangle 4"/>
          <p:cNvSpPr/>
          <p:nvPr userDrawn="1"/>
        </p:nvSpPr>
        <p:spPr>
          <a:xfrm>
            <a:off x="2" y="1072974"/>
            <a:ext cx="256636" cy="5462411"/>
          </a:xfrm>
          <a:prstGeom prst="rect">
            <a:avLst/>
          </a:prstGeom>
          <a:solidFill>
            <a:srgbClr val="00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869993" y="975432"/>
            <a:ext cx="7464187" cy="6340299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2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585262" indent="0">
              <a:buNone/>
              <a:defRPr/>
            </a:lvl2pPr>
          </a:lstStyle>
          <a:p>
            <a:pPr lvl="0"/>
            <a:r>
              <a:rPr lang="en-US"/>
              <a:t>Edit Master text style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86368" y="2633662"/>
            <a:ext cx="6422007" cy="46820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0239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add 1 large image">
  <p:cSld name="Title slide - add 1 large imag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ctrTitle"/>
          </p:nvPr>
        </p:nvSpPr>
        <p:spPr>
          <a:xfrm>
            <a:off x="577535" y="744906"/>
            <a:ext cx="14562052" cy="152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409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9pPr>
          </a:lstStyle>
          <a:p>
            <a:endParaRPr/>
          </a:p>
        </p:txBody>
      </p:sp>
      <p:sp>
        <p:nvSpPr>
          <p:cNvPr id="353" name="Google Shape;353;p46"/>
          <p:cNvSpPr txBox="1">
            <a:spLocks noGrp="1"/>
          </p:cNvSpPr>
          <p:nvPr>
            <p:ph type="dt" idx="10"/>
          </p:nvPr>
        </p:nvSpPr>
        <p:spPr>
          <a:xfrm>
            <a:off x="1" y="8973962"/>
            <a:ext cx="981282" cy="11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46"/>
          <p:cNvSpPr txBox="1">
            <a:spLocks noGrp="1"/>
          </p:cNvSpPr>
          <p:nvPr>
            <p:ph type="ftr" idx="11"/>
          </p:nvPr>
        </p:nvSpPr>
        <p:spPr>
          <a:xfrm>
            <a:off x="985112" y="8973962"/>
            <a:ext cx="14158314" cy="11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46"/>
          <p:cNvSpPr>
            <a:spLocks noGrp="1"/>
          </p:cNvSpPr>
          <p:nvPr>
            <p:ph type="pic" idx="2"/>
          </p:nvPr>
        </p:nvSpPr>
        <p:spPr>
          <a:xfrm>
            <a:off x="589933" y="2538154"/>
            <a:ext cx="14547730" cy="416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▪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1152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Noto Sans Symbols"/>
              <a:buChar char="▪"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1024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▪"/>
              <a:defRPr sz="20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7" name="Google Shape;357;p46" descr="T:\Sales &amp; Learning Support\Presentation Support\Templates\Z.16.9 working files\JOHN HANCOCK\images and artwork\JH_BAR_WIDE_E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929" y="6707468"/>
            <a:ext cx="14547501" cy="1111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5;p75">
            <a:extLst>
              <a:ext uri="{FF2B5EF4-FFF2-40B4-BE49-F238E27FC236}">
                <a16:creationId xmlns:a16="http://schemas.microsoft.com/office/drawing/2014/main" id="{1B8E1A4A-C7BD-48AB-97E1-A56CFB9C86E0}"/>
              </a:ext>
            </a:extLst>
          </p:cNvPr>
          <p:cNvSpPr txBox="1">
            <a:spLocks/>
          </p:cNvSpPr>
          <p:nvPr userDrawn="1"/>
        </p:nvSpPr>
        <p:spPr>
          <a:xfrm>
            <a:off x="616143" y="8248516"/>
            <a:ext cx="617027" cy="22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z="1024" smtClean="0"/>
              <a:pPr/>
              <a:t>‹#›</a:t>
            </a:fld>
            <a:endParaRPr lang="en-CA" sz="1024"/>
          </a:p>
        </p:txBody>
      </p:sp>
    </p:spTree>
    <p:extLst>
      <p:ext uri="{BB962C8B-B14F-4D97-AF65-F5344CB8AC3E}">
        <p14:creationId xmlns:p14="http://schemas.microsoft.com/office/powerpoint/2010/main" val="12847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578134" y="121497"/>
            <a:ext cx="14571266" cy="101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0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2304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554534" y="1650939"/>
            <a:ext cx="7197143" cy="561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85262" marR="0" lvl="0" indent="-479590" algn="l" rtl="0">
              <a:lnSpc>
                <a:spcPct val="90000"/>
              </a:lnSpc>
              <a:spcBef>
                <a:spcPts val="1536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▪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70523" marR="0" lvl="1" indent="-460892" algn="l" rtl="0">
              <a:lnSpc>
                <a:spcPct val="90000"/>
              </a:lnSpc>
              <a:spcBef>
                <a:spcPts val="1152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Noto Sans Symbols"/>
              <a:buChar char="▪"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55785" marR="0" lvl="2" indent="-442196" algn="l" rtl="0">
              <a:lnSpc>
                <a:spcPct val="90000"/>
              </a:lnSpc>
              <a:spcBef>
                <a:spcPts val="1024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▪"/>
              <a:defRPr sz="20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341047" marR="0" lvl="3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26309" marR="0" lvl="4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11570" marR="0" lvl="5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096832" marR="0" lvl="6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682094" marR="0" lvl="7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267355" marR="0" lvl="8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2"/>
          </p:nvPr>
        </p:nvSpPr>
        <p:spPr>
          <a:xfrm>
            <a:off x="7952253" y="1650939"/>
            <a:ext cx="7197143" cy="561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85262" marR="0" lvl="0" indent="-479590" algn="l" rtl="0">
              <a:lnSpc>
                <a:spcPct val="90000"/>
              </a:lnSpc>
              <a:spcBef>
                <a:spcPts val="1536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▪"/>
              <a:defRPr sz="2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170523" marR="0" lvl="1" indent="-460892" algn="l" rtl="0">
              <a:lnSpc>
                <a:spcPct val="90000"/>
              </a:lnSpc>
              <a:spcBef>
                <a:spcPts val="1152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Noto Sans Symbols"/>
              <a:buChar char="▪"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755785" marR="0" lvl="2" indent="-442196" algn="l" rtl="0">
              <a:lnSpc>
                <a:spcPct val="90000"/>
              </a:lnSpc>
              <a:spcBef>
                <a:spcPts val="1024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▪"/>
              <a:defRPr sz="20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341047" marR="0" lvl="3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26309" marR="0" lvl="4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11570" marR="0" lvl="5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096832" marR="0" lvl="6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682094" marR="0" lvl="7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267355" marR="0" lvl="8" indent="-423501" algn="l" rtl="0">
              <a:lnSpc>
                <a:spcPct val="90000"/>
              </a:lnSpc>
              <a:spcBef>
                <a:spcPts val="768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▪"/>
              <a:defRPr sz="179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3" y="8973961"/>
            <a:ext cx="981168" cy="11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985112" y="8973961"/>
            <a:ext cx="14158314" cy="117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0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583790" y="8263166"/>
            <a:ext cx="617091" cy="22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2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5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2" y="2027283"/>
            <a:ext cx="14561946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0000" b="0" baseline="0">
                <a:solidFill>
                  <a:schemeClr val="bg1"/>
                </a:solidFill>
              </a:defRPr>
            </a:lvl1pPr>
          </a:lstStyle>
          <a:p>
            <a:r>
              <a:rPr dirty="0"/>
              <a:t>T</a:t>
            </a:r>
            <a:r>
              <a:rPr lang="en-US" dirty="0"/>
              <a:t>itle of</a:t>
            </a:r>
            <a:r>
              <a:rPr dirty="0"/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706" y="223159"/>
            <a:ext cx="7275801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buNone/>
              <a:defRPr sz="1200">
                <a:solidFill>
                  <a:schemeClr val="bg1"/>
                </a:solidFill>
              </a:defRPr>
            </a:lvl2pPr>
            <a:lvl3pPr marL="90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9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3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6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9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3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Strategic PMO, Asia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2E69195-A559-44A0-B070-2B7160E07FE6}" type="datetime4">
              <a:rPr lang="en-CA" smtClean="0">
                <a:solidFill>
                  <a:prstClr val="white"/>
                </a:solidFill>
              </a:rPr>
              <a:pPr/>
              <a:t>April 13, 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0" y="8383615"/>
            <a:ext cx="365442" cy="224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023" y="5817708"/>
            <a:ext cx="14555697" cy="52023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35480" indent="0">
              <a:buNone/>
              <a:defRPr>
                <a:solidFill>
                  <a:schemeClr val="bg1"/>
                </a:solidFill>
              </a:defRPr>
            </a:lvl2pPr>
            <a:lvl3pPr marL="679988" indent="0">
              <a:buNone/>
              <a:defRPr>
                <a:solidFill>
                  <a:schemeClr val="bg1"/>
                </a:solidFill>
              </a:defRPr>
            </a:lvl3pPr>
            <a:lvl4pPr marL="1006380" indent="0">
              <a:buNone/>
              <a:defRPr>
                <a:solidFill>
                  <a:schemeClr val="bg1"/>
                </a:solidFill>
              </a:defRPr>
            </a:lvl4pPr>
            <a:lvl5pPr marL="136904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of presentation goes here</a:t>
            </a: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6" y="657537"/>
            <a:ext cx="14547667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9" y="2372947"/>
            <a:ext cx="14547667" cy="53319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dirty="0"/>
              <a:t>Click to add main </a:t>
            </a:r>
            <a:r>
              <a:rPr lang="en-US" dirty="0"/>
              <a:t>bullet</a:t>
            </a:r>
            <a:endParaRPr dirty="0"/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5338" y="8386123"/>
            <a:ext cx="1353195" cy="222398"/>
          </a:xfrm>
        </p:spPr>
        <p:txBody>
          <a:bodyPr/>
          <a:lstStyle/>
          <a:p>
            <a:fld id="{4685950D-E985-4C32-927C-D98D3148DD6D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708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5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7882" y="2027283"/>
            <a:ext cx="14561946" cy="3704624"/>
          </a:xfr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10000" b="0" baseline="0">
                <a:solidFill>
                  <a:schemeClr val="bg1"/>
                </a:solidFill>
              </a:defRPr>
            </a:lvl1pPr>
          </a:lstStyle>
          <a:p>
            <a:r>
              <a:rPr dirty="0"/>
              <a:t>T</a:t>
            </a:r>
            <a:r>
              <a:rPr lang="en-US" dirty="0"/>
              <a:t>itle of</a:t>
            </a:r>
            <a:r>
              <a:rPr dirty="0"/>
              <a:t>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63706" y="223159"/>
            <a:ext cx="7275801" cy="521745"/>
          </a:xfr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0" indent="0" algn="r">
              <a:spcBef>
                <a:spcPts val="300"/>
              </a:spcBef>
              <a:buNone/>
              <a:defRPr sz="1200">
                <a:solidFill>
                  <a:schemeClr val="bg1"/>
                </a:solidFill>
              </a:defRPr>
            </a:lvl2pPr>
            <a:lvl3pPr marL="906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9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3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6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9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3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Strategic PMO, Asia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8C7693-9D88-4503-9E04-8F7CA073F4C8}" type="datetime4">
              <a:rPr lang="en-CA" smtClean="0">
                <a:solidFill>
                  <a:prstClr val="white"/>
                </a:solidFill>
              </a:rPr>
              <a:pPr/>
              <a:t>April 13, 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4774040" y="8383615"/>
            <a:ext cx="365442" cy="224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7C9AA2-7D0D-487F-80B6-00923CBDF3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051F6-97A8-498B-82C1-AD3B802194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023" y="5817708"/>
            <a:ext cx="14555697" cy="52023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35480" indent="0">
              <a:buNone/>
              <a:defRPr>
                <a:solidFill>
                  <a:schemeClr val="bg1"/>
                </a:solidFill>
              </a:defRPr>
            </a:lvl2pPr>
            <a:lvl3pPr marL="679988" indent="0">
              <a:buNone/>
              <a:defRPr>
                <a:solidFill>
                  <a:schemeClr val="bg1"/>
                </a:solidFill>
              </a:defRPr>
            </a:lvl3pPr>
            <a:lvl4pPr marL="1006380" indent="0">
              <a:buNone/>
              <a:defRPr>
                <a:solidFill>
                  <a:schemeClr val="bg1"/>
                </a:solidFill>
              </a:defRPr>
            </a:lvl4pPr>
            <a:lvl5pPr marL="136904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of presentation goes here</a:t>
            </a:r>
          </a:p>
        </p:txBody>
      </p:sp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7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52" y="657537"/>
            <a:ext cx="14537757" cy="1014047"/>
          </a:xfrm>
        </p:spPr>
        <p:txBody>
          <a:bodyPr/>
          <a:lstStyle>
            <a:lvl1pPr>
              <a:defRPr baseline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7" y="2372947"/>
            <a:ext cx="14537755" cy="533197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4" y="8386123"/>
            <a:ext cx="1353195" cy="222398"/>
          </a:xfrm>
        </p:spPr>
        <p:txBody>
          <a:bodyPr/>
          <a:lstStyle/>
          <a:p>
            <a:fld id="{ADAAC48E-32EE-43F8-B088-37F22662C146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204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2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/Char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1867" y="657537"/>
            <a:ext cx="14547669" cy="1014047"/>
          </a:xfrm>
        </p:spPr>
        <p:txBody>
          <a:bodyPr/>
          <a:lstStyle/>
          <a:p>
            <a:r>
              <a:rPr dirty="0"/>
              <a:t>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1726" y="2637193"/>
            <a:ext cx="14547667" cy="57211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600" b="1"/>
            </a:lvl2pPr>
            <a:lvl3pPr marL="0" indent="0">
              <a:spcBef>
                <a:spcPts val="0"/>
              </a:spcBef>
              <a:buNone/>
              <a:defRPr sz="1600" b="1"/>
            </a:lvl3pPr>
            <a:lvl4pPr marL="0" indent="0">
              <a:spcBef>
                <a:spcPts val="0"/>
              </a:spcBef>
              <a:buNone/>
              <a:defRPr sz="1600" b="1"/>
            </a:lvl4pPr>
            <a:lvl5pPr marL="0" indent="0">
              <a:spcBef>
                <a:spcPts val="0"/>
              </a:spcBef>
              <a:buNone/>
              <a:defRPr sz="1600" b="1"/>
            </a:lvl5pPr>
            <a:lvl6pPr marL="0" indent="0">
              <a:spcBef>
                <a:spcPts val="0"/>
              </a:spcBef>
              <a:buNone/>
              <a:defRPr sz="1600" b="1"/>
            </a:lvl6pPr>
            <a:lvl7pPr marL="0" indent="0">
              <a:spcBef>
                <a:spcPts val="0"/>
              </a:spcBef>
              <a:buNone/>
              <a:defRPr sz="1600" b="1"/>
            </a:lvl7pPr>
            <a:lvl8pPr marL="0" indent="0">
              <a:spcBef>
                <a:spcPts val="0"/>
              </a:spcBef>
              <a:buNone/>
              <a:defRPr sz="1600" b="1"/>
            </a:lvl8pPr>
            <a:lvl9pPr marL="0" indent="0">
              <a:spcBef>
                <a:spcPts val="0"/>
              </a:spcBef>
              <a:buNone/>
              <a:defRPr sz="1600" b="1"/>
            </a:lvl9pPr>
          </a:lstStyle>
          <a:p>
            <a:pPr lvl="0"/>
            <a:r>
              <a:rPr lang="en-CA" dirty="0"/>
              <a:t>Subtitle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1726" y="3404602"/>
            <a:ext cx="14547667" cy="4133031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dirty="0"/>
              <a:t>Click icon to add table or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BF381-CDCD-41DA-B88A-6754AE0CDAC8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F51E73-F575-4AF1-A9C3-6773B5E3B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907" y="1869738"/>
            <a:ext cx="14561841" cy="56962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618597" indent="-283324">
              <a:buFont typeface="Arial" panose="020B0604020202020204" pitchFamily="34" charset="0"/>
              <a:buChar char="•"/>
              <a:defRPr sz="1400"/>
            </a:lvl2pPr>
            <a:lvl3pPr marL="963324" indent="-283324">
              <a:buFont typeface="Arial" panose="020B0604020202020204" pitchFamily="34" charset="0"/>
              <a:buChar char="•"/>
              <a:defRPr sz="1400"/>
            </a:lvl3pPr>
            <a:lvl4pPr marL="1290703" indent="-283324">
              <a:buFont typeface="Arial" panose="020B0604020202020204" pitchFamily="34" charset="0"/>
              <a:buChar char="•"/>
              <a:defRPr sz="1400"/>
            </a:lvl4pPr>
            <a:lvl5pPr marL="1651172" indent="-283324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Commentary</a:t>
            </a:r>
          </a:p>
        </p:txBody>
      </p:sp>
    </p:spTree>
    <p:extLst>
      <p:ext uri="{BB962C8B-B14F-4D97-AF65-F5344CB8AC3E}">
        <p14:creationId xmlns:p14="http://schemas.microsoft.com/office/powerpoint/2010/main" val="38953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946"/>
            <a:ext cx="14571265" cy="2271244"/>
          </a:xfrm>
        </p:spPr>
        <p:txBody>
          <a:bodyPr anchor="ctr">
            <a:normAutofit/>
          </a:bodyPr>
          <a:lstStyle>
            <a:lvl1pPr>
              <a:defRPr sz="10000">
                <a:solidFill>
                  <a:schemeClr val="bg1"/>
                </a:solidFill>
              </a:defRPr>
            </a:lvl1pPr>
          </a:lstStyle>
          <a:p>
            <a:r>
              <a:rPr dirty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F6EBCF-8553-44FB-81F9-2170C561D01C}" type="datetime4">
              <a:rPr lang="en-CA" smtClean="0">
                <a:solidFill>
                  <a:prstClr val="white"/>
                </a:solidFill>
              </a:rPr>
              <a:pPr/>
              <a:t>April 13, 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946"/>
            <a:ext cx="14571265" cy="2271244"/>
          </a:xfrm>
        </p:spPr>
        <p:txBody>
          <a:bodyPr anchor="ctr">
            <a:normAutofit/>
          </a:bodyPr>
          <a:lstStyle>
            <a:lvl1pPr>
              <a:defRPr sz="10000">
                <a:solidFill>
                  <a:schemeClr val="bg1"/>
                </a:solidFill>
              </a:defRPr>
            </a:lvl1pPr>
          </a:lstStyle>
          <a:p>
            <a:r>
              <a:rPr dirty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1DD11E-3393-4D05-96C5-D4F6688FBAB5}" type="datetime4">
              <a:rPr lang="en-CA" smtClean="0">
                <a:solidFill>
                  <a:prstClr val="white"/>
                </a:solidFill>
              </a:rPr>
              <a:pPr/>
              <a:t>April 13, 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54818-0A77-424A-B76B-145EA450EF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66332" y="3253946"/>
            <a:ext cx="14571265" cy="2271244"/>
          </a:xfrm>
        </p:spPr>
        <p:txBody>
          <a:bodyPr anchor="ctr">
            <a:normAutofit/>
          </a:bodyPr>
          <a:lstStyle>
            <a:lvl1pPr>
              <a:defRPr sz="10000">
                <a:solidFill>
                  <a:schemeClr val="tx1"/>
                </a:solidFill>
              </a:defRPr>
            </a:lvl1pPr>
          </a:lstStyle>
          <a:p>
            <a:r>
              <a:rPr dirty="0"/>
              <a:t>Chapter slide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1FBEBDB-A469-4355-986C-9857CF961ECA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black"/>
                </a:solidFill>
              </a:rPr>
              <a:pPr/>
              <a:t>‹#›</a:t>
            </a:fld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0E064-03BA-4BF4-8C95-83B0474D4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9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3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86368" y="2048404"/>
            <a:ext cx="14154627" cy="526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BCB6F900-4520-4DD9-8E2B-936EE7209E1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1040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31369093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9607-9FA0-407A-99D7-2B4DE29D1138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1729" y="655496"/>
            <a:ext cx="14547667" cy="1014047"/>
          </a:xfrm>
        </p:spPr>
        <p:txBody>
          <a:bodyPr/>
          <a:lstStyle/>
          <a:p>
            <a:r>
              <a:rPr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7882" y="2372947"/>
            <a:ext cx="7163793" cy="5341652"/>
          </a:xfrm>
        </p:spPr>
        <p:txBody>
          <a:bodyPr>
            <a:noAutofit/>
          </a:bodyPr>
          <a:lstStyle>
            <a:lvl1pPr>
              <a:defRPr sz="20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dirty="0"/>
              <a:t>Click to add main bullet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985602" y="2372952"/>
            <a:ext cx="7163793" cy="5346728"/>
          </a:xfrm>
        </p:spPr>
        <p:txBody>
          <a:bodyPr>
            <a:noAutofit/>
          </a:bodyPr>
          <a:lstStyle>
            <a:lvl1pPr>
              <a:defRPr sz="20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dirty="0"/>
              <a:t>Click to add main bullet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9FA44-6AF8-48A2-A60D-A494446B50B0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867" y="657537"/>
            <a:ext cx="14547669" cy="1014047"/>
          </a:xfrm>
        </p:spPr>
        <p:txBody>
          <a:bodyPr/>
          <a:lstStyle>
            <a:lvl1pPr>
              <a:defRPr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1726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3325" indent="0">
              <a:buNone/>
              <a:defRPr sz="2000" b="1"/>
            </a:lvl2pPr>
            <a:lvl3pPr marL="906647" indent="0">
              <a:buNone/>
              <a:defRPr sz="1800" b="1"/>
            </a:lvl3pPr>
            <a:lvl4pPr marL="1359981" indent="0">
              <a:buNone/>
              <a:defRPr sz="1600" b="1"/>
            </a:lvl4pPr>
            <a:lvl5pPr marL="1813300" indent="0">
              <a:buNone/>
              <a:defRPr sz="1600" b="1"/>
            </a:lvl5pPr>
            <a:lvl6pPr marL="2266625" indent="0">
              <a:buNone/>
              <a:defRPr sz="1600" b="1"/>
            </a:lvl6pPr>
            <a:lvl7pPr marL="2719958" indent="0">
              <a:buNone/>
              <a:defRPr sz="1600" b="1"/>
            </a:lvl7pPr>
            <a:lvl8pPr marL="3173268" indent="0">
              <a:buNone/>
              <a:defRPr sz="1600" b="1"/>
            </a:lvl8pPr>
            <a:lvl9pPr marL="3626605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726" y="3250999"/>
            <a:ext cx="7161750" cy="446884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dirty="0"/>
              <a:t>Click to add main bullet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975850" y="2372947"/>
            <a:ext cx="7161750" cy="81895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3325" indent="0">
              <a:buNone/>
              <a:defRPr sz="2000" b="1"/>
            </a:lvl2pPr>
            <a:lvl3pPr marL="906647" indent="0">
              <a:buNone/>
              <a:defRPr sz="1800" b="1"/>
            </a:lvl3pPr>
            <a:lvl4pPr marL="1359981" indent="0">
              <a:buNone/>
              <a:defRPr sz="1600" b="1"/>
            </a:lvl4pPr>
            <a:lvl5pPr marL="1813300" indent="0">
              <a:buNone/>
              <a:defRPr sz="1600" b="1"/>
            </a:lvl5pPr>
            <a:lvl6pPr marL="2266625" indent="0">
              <a:buNone/>
              <a:defRPr sz="1600" b="1"/>
            </a:lvl6pPr>
            <a:lvl7pPr marL="2719958" indent="0">
              <a:buNone/>
              <a:defRPr sz="1600" b="1"/>
            </a:lvl7pPr>
            <a:lvl8pPr marL="3173268" indent="0">
              <a:buNone/>
              <a:defRPr sz="1600" b="1"/>
            </a:lvl8pPr>
            <a:lvl9pPr marL="3626605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975850" y="3250999"/>
            <a:ext cx="7161750" cy="446884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dirty="0"/>
              <a:t>Click to add main bullet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903C-7AD8-4E09-80AD-35BBDE08D7AE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 -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1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1579540"/>
            <a:ext cx="4188501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latin typeface="+mj-lt"/>
              </a:defRPr>
            </a:lvl1pPr>
          </a:lstStyle>
          <a:p>
            <a:r>
              <a:rPr lang="en-US" dirty="0"/>
              <a:t>Title here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4" y="8386123"/>
            <a:ext cx="1353195" cy="222398"/>
          </a:xfrm>
        </p:spPr>
        <p:txBody>
          <a:bodyPr/>
          <a:lstStyle/>
          <a:p>
            <a:fld id="{6EA8B195-9EC7-4F42-8878-95C5B93A005F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204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/>
        </p:nvCxnSpPr>
        <p:spPr>
          <a:xfrm>
            <a:off x="10481944" y="47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E161A5-4F31-428A-B215-A7AC7F5A116B}"/>
              </a:ext>
            </a:extLst>
          </p:cNvPr>
          <p:cNvCxnSpPr>
            <a:cxnSpLocks/>
          </p:cNvCxnSpPr>
          <p:nvPr/>
        </p:nvCxnSpPr>
        <p:spPr>
          <a:xfrm>
            <a:off x="5239475" y="47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1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7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21784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 -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/>
        </p:nvSpPr>
        <p:spPr>
          <a:xfrm>
            <a:off x="22" y="47"/>
            <a:ext cx="5245412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80" tIns="45341" rIns="90680" bIns="45341" rtlCol="0" anchor="ctr"/>
          <a:lstStyle/>
          <a:p>
            <a:pPr algn="ctr" defTabSz="914400"/>
            <a:endParaRPr lang="en-CA" sz="2316" dirty="0">
              <a:solidFill>
                <a:prstClr val="white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1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1579540"/>
            <a:ext cx="4188501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4" y="8386123"/>
            <a:ext cx="1353195" cy="222398"/>
          </a:xfrm>
        </p:spPr>
        <p:txBody>
          <a:bodyPr/>
          <a:lstStyle/>
          <a:p>
            <a:fld id="{4F8D3491-8AAC-4322-BBEC-93A7B5197DF9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204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1D34B-818F-4A7D-8941-D8CC37E5A671}"/>
              </a:ext>
            </a:extLst>
          </p:cNvPr>
          <p:cNvCxnSpPr>
            <a:cxnSpLocks/>
          </p:cNvCxnSpPr>
          <p:nvPr/>
        </p:nvCxnSpPr>
        <p:spPr>
          <a:xfrm>
            <a:off x="10481944" y="47"/>
            <a:ext cx="0" cy="8778783"/>
          </a:xfrm>
          <a:prstGeom prst="line">
            <a:avLst/>
          </a:prstGeom>
          <a:ln w="19050">
            <a:solidFill>
              <a:srgbClr val="F2F2F3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1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7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15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 -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7DFEA7-B27E-4E5D-BBE6-9071EF5893A1}"/>
              </a:ext>
            </a:extLst>
          </p:cNvPr>
          <p:cNvSpPr/>
          <p:nvPr/>
        </p:nvSpPr>
        <p:spPr>
          <a:xfrm>
            <a:off x="5245434" y="47"/>
            <a:ext cx="5245412" cy="8778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80" tIns="45341" rIns="90680" bIns="45341" rtlCol="0" anchor="ctr"/>
          <a:lstStyle/>
          <a:p>
            <a:pPr algn="ctr" defTabSz="914400"/>
            <a:endParaRPr lang="en-CA" sz="2316" dirty="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A3FA6-A698-495A-A95E-FAD77F74710B}"/>
              </a:ext>
            </a:extLst>
          </p:cNvPr>
          <p:cNvSpPr/>
          <p:nvPr/>
        </p:nvSpPr>
        <p:spPr>
          <a:xfrm>
            <a:off x="22" y="47"/>
            <a:ext cx="5245412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80" tIns="45341" rIns="90680" bIns="45341" rtlCol="0" anchor="ctr"/>
          <a:lstStyle/>
          <a:p>
            <a:pPr algn="ctr" defTabSz="914400"/>
            <a:endParaRPr lang="en-CA" sz="2316" dirty="0">
              <a:solidFill>
                <a:prstClr val="white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2351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1579540"/>
            <a:ext cx="4188501" cy="10140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883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4" y="8386123"/>
            <a:ext cx="1353195" cy="222398"/>
          </a:xfrm>
        </p:spPr>
        <p:txBody>
          <a:bodyPr/>
          <a:lstStyle/>
          <a:p>
            <a:fld id="{25655E0E-8028-431C-B095-B3BF37CA7053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204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82351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92F8C5-913B-4747-8288-4AB898D25DE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918877" y="3625752"/>
            <a:ext cx="4188501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BD52E7D-6743-4540-B869-F82BA75C1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32723" y="1578979"/>
            <a:ext cx="4188501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4" y="8039342"/>
            <a:ext cx="3083748" cy="688545"/>
          </a:xfrm>
          <a:prstGeom prst="rect">
            <a:avLst/>
          </a:prstGeom>
        </p:spPr>
      </p:pic>
      <p:pic>
        <p:nvPicPr>
          <p:cNvPr id="1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 -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/>
        </p:nvSpPr>
        <p:spPr>
          <a:xfrm>
            <a:off x="22" y="47"/>
            <a:ext cx="4026118" cy="87787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80" tIns="45341" rIns="90680" bIns="45341" rtlCol="0" anchor="ctr"/>
          <a:lstStyle/>
          <a:p>
            <a:pPr algn="ctr" defTabSz="914400"/>
            <a:endParaRPr lang="en-CA" sz="2316" dirty="0">
              <a:solidFill>
                <a:prstClr val="white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F97CD5-66AE-4EDA-8D23-A23D9D49A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2590" y="1578979"/>
            <a:ext cx="3180032" cy="1014041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335480" indent="0">
              <a:buNone/>
              <a:defRPr/>
            </a:lvl2pPr>
            <a:lvl3pPr marL="679988" indent="0">
              <a:buNone/>
              <a:defRPr/>
            </a:lvl3pPr>
            <a:lvl4pPr marL="1006380" indent="0">
              <a:buNone/>
              <a:defRPr/>
            </a:lvl4pPr>
            <a:lvl5pPr marL="1369042" indent="0">
              <a:buNone/>
              <a:defRPr/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727" y="1596190"/>
            <a:ext cx="2860664" cy="2699728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of slide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271394" y="8386123"/>
            <a:ext cx="1353195" cy="222398"/>
          </a:xfrm>
        </p:spPr>
        <p:txBody>
          <a:bodyPr/>
          <a:lstStyle/>
          <a:p>
            <a:fld id="{6098CAC4-091A-449D-A2CB-3350931FC032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60204" y="8383615"/>
            <a:ext cx="379300" cy="224905"/>
          </a:xfrm>
        </p:spPr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5924E8-DF82-402B-9EAA-7DAEF25AA4E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592590" y="3625752"/>
            <a:ext cx="3180032" cy="397615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body copy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AF1B88-E125-489B-B60B-0146828B0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57" t="8755" r="3912" b="6734"/>
          <a:stretch/>
        </p:blipFill>
        <p:spPr>
          <a:xfrm>
            <a:off x="465511" y="8028049"/>
            <a:ext cx="1330037" cy="581891"/>
          </a:xfrm>
          <a:prstGeom prst="rect">
            <a:avLst/>
          </a:prstGeom>
        </p:spPr>
      </p:pic>
      <p:pic>
        <p:nvPicPr>
          <p:cNvPr id="10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15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D0584-9AF7-43B3-8D0A-13F6C035BEA0}" type="datetime4">
              <a:rPr lang="en-CA" smtClean="0">
                <a:solidFill>
                  <a:prstClr val="black"/>
                </a:solidFill>
              </a:rPr>
              <a:pPr/>
              <a:t>April 13, 2021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>
                <a:solidFill>
                  <a:prstClr val="black"/>
                </a:solidFill>
              </a:rPr>
              <a:pPr/>
              <a:t>‹#›</a:t>
            </a:fld>
            <a:endParaRPr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C47437-38E5-4984-8B08-00552A7E77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6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3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6332" y="3480462"/>
            <a:ext cx="14571265" cy="1817961"/>
          </a:xfrm>
        </p:spPr>
        <p:txBody>
          <a:bodyPr anchor="ctr">
            <a:normAutofit/>
          </a:bodyPr>
          <a:lstStyle>
            <a:lvl1pPr>
              <a:defRPr sz="10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F679495-D52F-4920-94A4-5E6CF3ADB2E0}" type="datetime4">
              <a:rPr lang="en-CA" smtClean="0">
                <a:solidFill>
                  <a:prstClr val="white"/>
                </a:solidFill>
              </a:rPr>
              <a:pPr/>
              <a:t>April 13, 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B333B34-C87C-402E-ABB0-13B7C9DEBBC4}" type="slidenum">
              <a:rPr lang="en-CA" smtClean="0">
                <a:solidFill>
                  <a:prstClr val="white"/>
                </a:solidFill>
              </a:rPr>
              <a:pPr/>
              <a:t>‹#›</a:t>
            </a:fld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551058-AE1D-40AA-8A76-D1C5E0AD8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5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86368" y="2048404"/>
            <a:ext cx="14154627" cy="526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62E5E359-F7E0-449E-BCB0-3168A0ADE19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CD580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71401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786368" y="701275"/>
            <a:ext cx="14154627" cy="10229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Second Line</a:t>
            </a:r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786368" y="2048404"/>
            <a:ext cx="14154627" cy="526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3368259" y="7998532"/>
            <a:ext cx="1572736" cy="29262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62E5E359-F7E0-449E-BCB0-3168A0ADE19E}" type="slidenum">
              <a:rPr lang="en-US" altLang="en-US"/>
              <a:pPr/>
              <a:t>‹#›</a:t>
            </a:fld>
            <a:r>
              <a:rPr lang="en-US" alt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" y="2243491"/>
            <a:ext cx="259379" cy="4291894"/>
          </a:xfrm>
          <a:prstGeom prst="rect">
            <a:avLst/>
          </a:prstGeom>
          <a:solidFill>
            <a:srgbClr val="00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72"/>
          </a:p>
        </p:txBody>
      </p:sp>
    </p:spTree>
    <p:extLst>
      <p:ext uri="{BB962C8B-B14F-4D97-AF65-F5344CB8AC3E}">
        <p14:creationId xmlns:p14="http://schemas.microsoft.com/office/powerpoint/2010/main" val="26702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27363" cy="877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0" name="Line 36"/>
          <p:cNvSpPr>
            <a:spLocks noChangeShapeType="1"/>
          </p:cNvSpPr>
          <p:nvPr userDrawn="1"/>
        </p:nvSpPr>
        <p:spPr bwMode="auto">
          <a:xfrm>
            <a:off x="0" y="0"/>
            <a:ext cx="15727363" cy="0"/>
          </a:xfrm>
          <a:prstGeom prst="line">
            <a:avLst/>
          </a:prstGeom>
          <a:noFill/>
          <a:ln w="9525">
            <a:solidFill>
              <a:srgbClr val="00234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072">
              <a:latin typeface="Arial" charset="0"/>
              <a:ea typeface="ＭＳ Ｐゴシック" charset="0"/>
            </a:endParaRPr>
          </a:p>
        </p:txBody>
      </p:sp>
      <p:sp>
        <p:nvSpPr>
          <p:cNvPr id="1061" name="Line 37"/>
          <p:cNvSpPr>
            <a:spLocks noChangeShapeType="1"/>
          </p:cNvSpPr>
          <p:nvPr userDrawn="1"/>
        </p:nvSpPr>
        <p:spPr bwMode="auto">
          <a:xfrm>
            <a:off x="15727363" y="0"/>
            <a:ext cx="0" cy="8778875"/>
          </a:xfrm>
          <a:prstGeom prst="line">
            <a:avLst/>
          </a:prstGeom>
          <a:noFill/>
          <a:ln w="9525">
            <a:solidFill>
              <a:srgbClr val="00234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3072">
              <a:latin typeface="Arial" charset="0"/>
              <a:ea typeface="ＭＳ Ｐゴシック" charset="0"/>
            </a:endParaRPr>
          </a:p>
        </p:txBody>
      </p:sp>
      <p:pic>
        <p:nvPicPr>
          <p:cNvPr id="1029" name="Picture 1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84" y="349531"/>
            <a:ext cx="14940995" cy="11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786368" y="701093"/>
            <a:ext cx="14154627" cy="102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br>
              <a:rPr lang="en-US" altLang="en-US"/>
            </a:br>
            <a:r>
              <a:rPr lang="en-US" altLang="en-US"/>
              <a:t>Second Line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86368" y="2048406"/>
            <a:ext cx="14154627" cy="579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3184" y="8291163"/>
            <a:ext cx="9698541" cy="21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80">
                <a:solidFill>
                  <a:schemeClr val="bg1"/>
                </a:solidFill>
                <a:latin typeface="+mn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630386" y="8193619"/>
            <a:ext cx="1646459" cy="319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024">
                <a:solidFill>
                  <a:schemeClr val="bg1"/>
                </a:solidFill>
                <a:latin typeface="Verdana" panose="020B0604030504040204" pitchFamily="34" charset="0"/>
              </a:defRPr>
            </a:lvl1pPr>
          </a:lstStyle>
          <a:p>
            <a:fld id="{0CC4E9A7-73F9-41A6-BD05-7A755D55D71D}" type="slidenum">
              <a:rPr lang="en-US" altLang="en-US"/>
              <a:pPr/>
              <a:t>‹#›</a:t>
            </a:fld>
            <a:r>
              <a:rPr lang="en-US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785339" y="8483389"/>
            <a:ext cx="1680268" cy="269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2" i="1">
                <a:solidFill>
                  <a:schemeClr val="tx2">
                    <a:lumMod val="50000"/>
                    <a:lumOff val="50000"/>
                  </a:schemeClr>
                </a:solidFill>
              </a:rPr>
              <a:t>For Internal Use Only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21420000" flipH="1">
            <a:off x="13724611" y="26145"/>
            <a:ext cx="105387" cy="28692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>
            <a:grpSpLocks noChangeAspect="1"/>
          </p:cNvGrpSpPr>
          <p:nvPr userDrawn="1"/>
        </p:nvGrpSpPr>
        <p:grpSpPr>
          <a:xfrm>
            <a:off x="13313924" y="26142"/>
            <a:ext cx="1669964" cy="291460"/>
            <a:chOff x="429677" y="535967"/>
            <a:chExt cx="1980436" cy="4644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9677" y="614044"/>
              <a:ext cx="1018123" cy="36576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rot="21420000" flipH="1">
              <a:off x="916713" y="535967"/>
              <a:ext cx="124980" cy="45720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6147" y="771785"/>
              <a:ext cx="1023966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57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72">
          <a:solidFill>
            <a:srgbClr val="0C3E73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72">
          <a:solidFill>
            <a:srgbClr val="0C3E73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72">
          <a:solidFill>
            <a:srgbClr val="0C3E73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72">
          <a:solidFill>
            <a:srgbClr val="0C3E73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72">
          <a:solidFill>
            <a:srgbClr val="0C3E73"/>
          </a:solidFill>
          <a:latin typeface="Arial" charset="0"/>
          <a:ea typeface="ＭＳ Ｐゴシック" charset="0"/>
          <a:cs typeface="ＭＳ Ｐゴシック" charset="0"/>
        </a:defRPr>
      </a:lvl5pPr>
      <a:lvl6pPr marL="585262" algn="l" rtl="0" fontAlgn="base">
        <a:spcBef>
          <a:spcPct val="0"/>
        </a:spcBef>
        <a:spcAft>
          <a:spcPct val="0"/>
        </a:spcAft>
        <a:defRPr sz="3584" b="1">
          <a:solidFill>
            <a:schemeClr val="bg1"/>
          </a:solidFill>
          <a:latin typeface="Verdana" charset="0"/>
          <a:ea typeface="ＭＳ Ｐゴシック" charset="0"/>
        </a:defRPr>
      </a:lvl6pPr>
      <a:lvl7pPr marL="1170523" algn="l" rtl="0" fontAlgn="base">
        <a:spcBef>
          <a:spcPct val="0"/>
        </a:spcBef>
        <a:spcAft>
          <a:spcPct val="0"/>
        </a:spcAft>
        <a:defRPr sz="3584" b="1">
          <a:solidFill>
            <a:schemeClr val="bg1"/>
          </a:solidFill>
          <a:latin typeface="Verdana" charset="0"/>
          <a:ea typeface="ＭＳ Ｐゴシック" charset="0"/>
        </a:defRPr>
      </a:lvl7pPr>
      <a:lvl8pPr marL="1755785" algn="l" rtl="0" fontAlgn="base">
        <a:spcBef>
          <a:spcPct val="0"/>
        </a:spcBef>
        <a:spcAft>
          <a:spcPct val="0"/>
        </a:spcAft>
        <a:defRPr sz="3584" b="1">
          <a:solidFill>
            <a:schemeClr val="bg1"/>
          </a:solidFill>
          <a:latin typeface="Verdana" charset="0"/>
          <a:ea typeface="ＭＳ Ｐゴシック" charset="0"/>
        </a:defRPr>
      </a:lvl8pPr>
      <a:lvl9pPr marL="2341047" algn="l" rtl="0" fontAlgn="base">
        <a:spcBef>
          <a:spcPct val="0"/>
        </a:spcBef>
        <a:spcAft>
          <a:spcPct val="0"/>
        </a:spcAft>
        <a:defRPr sz="3584" b="1">
          <a:solidFill>
            <a:schemeClr val="bg1"/>
          </a:solidFill>
          <a:latin typeface="Verdana" charset="0"/>
          <a:ea typeface="ＭＳ Ｐゴシック" charset="0"/>
        </a:defRPr>
      </a:lvl9pPr>
    </p:titleStyle>
    <p:bodyStyle>
      <a:lvl1pPr marL="438946" indent="-438946" algn="l" rtl="0" eaLnBrk="0" fontAlgn="base" hangingPunct="0">
        <a:spcBef>
          <a:spcPct val="20000"/>
        </a:spcBef>
        <a:spcAft>
          <a:spcPct val="0"/>
        </a:spcAft>
        <a:buClr>
          <a:srgbClr val="11568B"/>
        </a:buClr>
        <a:buChar char="•"/>
        <a:defRPr>
          <a:solidFill>
            <a:srgbClr val="0C3E73"/>
          </a:solidFill>
          <a:latin typeface="Arial"/>
          <a:ea typeface="+mn-ea"/>
          <a:cs typeface="Arial"/>
        </a:defRPr>
      </a:lvl1pPr>
      <a:lvl2pPr marL="951051" indent="-365789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Char char="–"/>
        <a:defRPr sz="2048">
          <a:solidFill>
            <a:schemeClr val="bg2"/>
          </a:solidFill>
          <a:latin typeface="Arial"/>
          <a:ea typeface="+mn-ea"/>
          <a:cs typeface="Arial"/>
        </a:defRPr>
      </a:lvl2pPr>
      <a:lvl3pPr marL="1463154" indent="-292631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Char char="•"/>
        <a:defRPr sz="1792">
          <a:solidFill>
            <a:schemeClr val="bg2"/>
          </a:solidFill>
          <a:latin typeface="Arial"/>
          <a:ea typeface="+mn-ea"/>
          <a:cs typeface="Arial"/>
        </a:defRPr>
      </a:lvl3pPr>
      <a:lvl4pPr marL="2048416" indent="-292631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Char char="–"/>
        <a:defRPr sz="1536">
          <a:solidFill>
            <a:schemeClr val="bg2"/>
          </a:solidFill>
          <a:latin typeface="Arial"/>
          <a:ea typeface="+mn-ea"/>
          <a:cs typeface="Arial"/>
        </a:defRPr>
      </a:lvl4pPr>
      <a:lvl5pPr marL="2633678" indent="-292631" algn="l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Char char="»"/>
        <a:defRPr sz="1408">
          <a:solidFill>
            <a:schemeClr val="bg2"/>
          </a:solidFill>
          <a:latin typeface="Arial"/>
          <a:ea typeface="+mn-ea"/>
          <a:cs typeface="Arial"/>
        </a:defRPr>
      </a:lvl5pPr>
      <a:lvl6pPr marL="3218939" indent="-292631" algn="l" rtl="0" fontAlgn="base">
        <a:spcBef>
          <a:spcPct val="20000"/>
        </a:spcBef>
        <a:spcAft>
          <a:spcPct val="0"/>
        </a:spcAft>
        <a:buClr>
          <a:srgbClr val="11568B"/>
        </a:buClr>
        <a:buChar char="»"/>
        <a:defRPr sz="1792">
          <a:solidFill>
            <a:srgbClr val="11568B"/>
          </a:solidFill>
          <a:latin typeface="+mn-lt"/>
          <a:ea typeface="+mn-ea"/>
        </a:defRPr>
      </a:lvl6pPr>
      <a:lvl7pPr marL="3804201" indent="-292631" algn="l" rtl="0" fontAlgn="base">
        <a:spcBef>
          <a:spcPct val="20000"/>
        </a:spcBef>
        <a:spcAft>
          <a:spcPct val="0"/>
        </a:spcAft>
        <a:buClr>
          <a:srgbClr val="11568B"/>
        </a:buClr>
        <a:buChar char="»"/>
        <a:defRPr sz="1792">
          <a:solidFill>
            <a:srgbClr val="11568B"/>
          </a:solidFill>
          <a:latin typeface="+mn-lt"/>
          <a:ea typeface="+mn-ea"/>
        </a:defRPr>
      </a:lvl7pPr>
      <a:lvl8pPr marL="4389463" indent="-292631" algn="l" rtl="0" fontAlgn="base">
        <a:spcBef>
          <a:spcPct val="20000"/>
        </a:spcBef>
        <a:spcAft>
          <a:spcPct val="0"/>
        </a:spcAft>
        <a:buClr>
          <a:srgbClr val="11568B"/>
        </a:buClr>
        <a:buChar char="»"/>
        <a:defRPr sz="1792">
          <a:solidFill>
            <a:srgbClr val="11568B"/>
          </a:solidFill>
          <a:latin typeface="+mn-lt"/>
          <a:ea typeface="+mn-ea"/>
        </a:defRPr>
      </a:lvl8pPr>
      <a:lvl9pPr marL="4974725" indent="-292631" algn="l" rtl="0" fontAlgn="base">
        <a:spcBef>
          <a:spcPct val="20000"/>
        </a:spcBef>
        <a:spcAft>
          <a:spcPct val="0"/>
        </a:spcAft>
        <a:buClr>
          <a:srgbClr val="11568B"/>
        </a:buClr>
        <a:buChar char="»"/>
        <a:defRPr sz="1792">
          <a:solidFill>
            <a:srgbClr val="11568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1pPr>
      <a:lvl2pPr marL="585262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1755785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4pPr>
      <a:lvl5pPr marL="2341047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5pPr>
      <a:lvl6pPr marL="2926309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6pPr>
      <a:lvl7pPr marL="3511570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7pPr>
      <a:lvl8pPr marL="4096832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8pPr>
      <a:lvl9pPr marL="4682094" algn="l" defTabSz="585262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9FC0EB-7095-488A-9B8E-83DFE0C2124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1726" y="657536"/>
            <a:ext cx="14547670" cy="10140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727" y="2372949"/>
            <a:ext cx="14547668" cy="53319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82812" y="8386120"/>
            <a:ext cx="1346757" cy="2223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24">
                <a:solidFill>
                  <a:schemeClr val="tx1"/>
                </a:solidFill>
              </a:defRPr>
            </a:lvl1pPr>
          </a:lstStyle>
          <a:p>
            <a:fld id="{A16235E6-DC0F-41A7-98FD-542709005AB2}" type="datetime4">
              <a:rPr lang="en-CA" smtClean="0"/>
              <a:t>April 13,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882" y="8973965"/>
            <a:ext cx="14555544" cy="58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1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74041" y="8383618"/>
            <a:ext cx="365441" cy="2249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24">
                <a:solidFill>
                  <a:schemeClr val="tx1"/>
                </a:solidFill>
              </a:defRPr>
            </a:lvl1pPr>
          </a:lstStyle>
          <a:p>
            <a:fld id="{BB333B34-C87C-402E-ABB0-13B7C9DEBBC4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8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0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  <p:sldLayoutId id="2147484757" r:id="rId16"/>
    <p:sldLayoutId id="2147484758" r:id="rId17"/>
    <p:sldLayoutId id="2147484759" r:id="rId18"/>
    <p:sldLayoutId id="2147484760" r:id="rId19"/>
    <p:sldLayoutId id="2147484761" r:id="rId20"/>
    <p:sldLayoutId id="2147484762" r:id="rId21"/>
    <p:sldLayoutId id="2147484763" r:id="rId22"/>
    <p:sldLayoutId id="2147484764" r:id="rId23"/>
    <p:sldLayoutId id="2147484855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170523" rtl="0" eaLnBrk="1" latinLnBrk="0" hangingPunct="1">
        <a:lnSpc>
          <a:spcPct val="90000"/>
        </a:lnSpc>
        <a:spcBef>
          <a:spcPct val="0"/>
        </a:spcBef>
        <a:buNone/>
        <a:defRPr sz="3072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600" indent="-290600" algn="l" defTabSz="1170523" rtl="0" eaLnBrk="1" latinLnBrk="0" hangingPunct="1">
        <a:lnSpc>
          <a:spcPct val="100000"/>
        </a:lnSpc>
        <a:spcBef>
          <a:spcPts val="3072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737430" indent="-304336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indent="-292631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603617" indent="-304336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60121" indent="-292631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16625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73130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4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8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1pPr>
      <a:lvl2pPr marL="585262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1755785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4pPr>
      <a:lvl5pPr marL="2341047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5pPr>
      <a:lvl6pPr marL="2926309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6pPr>
      <a:lvl7pPr marL="3511570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7pPr>
      <a:lvl8pPr marL="4096832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8pPr>
      <a:lvl9pPr marL="4682094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402" userDrawn="1">
          <p15:clr>
            <a:srgbClr val="F26B43"/>
          </p15:clr>
        </p15:guide>
        <p15:guide id="2" pos="4952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953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9FC0EB-7095-488A-9B8E-83DFE0C2124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171"/>
            <a:ext cx="3083748" cy="6885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1726" y="657536"/>
            <a:ext cx="14547670" cy="10140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727" y="2372949"/>
            <a:ext cx="14547668" cy="53319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t>Click to add main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882" y="8973965"/>
            <a:ext cx="14555544" cy="585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sz="1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D0D2E82-581B-4894-9982-1E9B7EF8ACE5}"/>
              </a:ext>
            </a:extLst>
          </p:cNvPr>
          <p:cNvSpPr txBox="1">
            <a:spLocks/>
          </p:cNvSpPr>
          <p:nvPr userDrawn="1"/>
        </p:nvSpPr>
        <p:spPr>
          <a:xfrm>
            <a:off x="14846490" y="8332281"/>
            <a:ext cx="365441" cy="2249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B333B34-C87C-402E-ABB0-13B7C9DEBBC4}" type="slidenum">
              <a:rPr lang="en-CA" sz="1024" smtClean="0">
                <a:solidFill>
                  <a:schemeClr val="tx1"/>
                </a:solidFill>
              </a:rPr>
              <a:pPr/>
              <a:t>‹#›</a:t>
            </a:fld>
            <a:endParaRPr lang="en-CA" sz="1024">
              <a:solidFill>
                <a:schemeClr val="tx1"/>
              </a:solidFill>
            </a:endParaRPr>
          </a:p>
        </p:txBody>
      </p:sp>
      <p:pic>
        <p:nvPicPr>
          <p:cNvPr id="7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  <p:sldLayoutId id="2147484823" r:id="rId12"/>
    <p:sldLayoutId id="2147484824" r:id="rId13"/>
    <p:sldLayoutId id="2147484825" r:id="rId14"/>
    <p:sldLayoutId id="2147484826" r:id="rId15"/>
    <p:sldLayoutId id="2147484827" r:id="rId16"/>
    <p:sldLayoutId id="2147484828" r:id="rId17"/>
    <p:sldLayoutId id="2147484829" r:id="rId18"/>
    <p:sldLayoutId id="2147484830" r:id="rId19"/>
    <p:sldLayoutId id="2147484831" r:id="rId20"/>
    <p:sldLayoutId id="2147484832" r:id="rId21"/>
    <p:sldLayoutId id="2147484833" r:id="rId22"/>
    <p:sldLayoutId id="2147484835" r:id="rId23"/>
    <p:sldLayoutId id="2147484836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170523" rtl="0" eaLnBrk="1" latinLnBrk="0" hangingPunct="1">
        <a:lnSpc>
          <a:spcPct val="90000"/>
        </a:lnSpc>
        <a:spcBef>
          <a:spcPct val="0"/>
        </a:spcBef>
        <a:buNone/>
        <a:defRPr sz="3072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600" indent="-290600" algn="l" defTabSz="1170523" rtl="0" eaLnBrk="1" latinLnBrk="0" hangingPunct="1">
        <a:lnSpc>
          <a:spcPct val="100000"/>
        </a:lnSpc>
        <a:spcBef>
          <a:spcPts val="3072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737430" indent="-304336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indent="-292631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603617" indent="-304336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60121" indent="-292631" algn="l" defTabSz="1170523" rtl="0" eaLnBrk="1" latinLnBrk="0" hangingPunct="1">
        <a:lnSpc>
          <a:spcPct val="100000"/>
        </a:lnSpc>
        <a:spcBef>
          <a:spcPts val="2304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16625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73130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4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8" indent="-292631" algn="l" defTabSz="1170523" rtl="0" eaLnBrk="1" latinLnBrk="0" hangingPunct="1">
        <a:lnSpc>
          <a:spcPct val="90000"/>
        </a:lnSpc>
        <a:spcBef>
          <a:spcPts val="768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1pPr>
      <a:lvl2pPr marL="585262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170523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3pPr>
      <a:lvl4pPr marL="1755785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4pPr>
      <a:lvl5pPr marL="2341047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5pPr>
      <a:lvl6pPr marL="2926309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6pPr>
      <a:lvl7pPr marL="3511570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7pPr>
      <a:lvl8pPr marL="4096832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8pPr>
      <a:lvl9pPr marL="4682094" algn="l" defTabSz="1170523" rtl="0" eaLnBrk="1" latinLnBrk="0" hangingPunct="1">
        <a:defRPr sz="23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402" userDrawn="1">
          <p15:clr>
            <a:srgbClr val="F26B43"/>
          </p15:clr>
        </p15:guide>
        <p15:guide id="2" pos="4952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953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9FC0EB-7095-488A-9B8E-83DFE0C2124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4" y="7995211"/>
            <a:ext cx="3083748" cy="6885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1867" y="657537"/>
            <a:ext cx="14547669" cy="10140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729" y="2372947"/>
            <a:ext cx="14547667" cy="53319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dirty="0"/>
              <a:t>Click to add main bullet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82837" y="8386123"/>
            <a:ext cx="1346757" cy="22239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400"/>
            <a:fld id="{A16235E6-DC0F-41A7-98FD-542709005AB2}" type="datetime4">
              <a:rPr lang="en-CA" smtClean="0">
                <a:solidFill>
                  <a:prstClr val="black"/>
                </a:solidFill>
              </a:rPr>
              <a:pPr defTabSz="914400"/>
              <a:t>April 13, 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7884" y="8973969"/>
            <a:ext cx="14555543" cy="58525"/>
          </a:xfrm>
          <a:prstGeom prst="rect">
            <a:avLst/>
          </a:prstGeom>
        </p:spPr>
        <p:txBody>
          <a:bodyPr vert="horz" lIns="90680" tIns="45341" rIns="90680" bIns="45341" rtlCol="0" anchor="b">
            <a:noAutofit/>
          </a:bodyPr>
          <a:lstStyle>
            <a:lvl1pPr algn="l">
              <a:defRPr sz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74066" y="8383615"/>
            <a:ext cx="365440" cy="22490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defTabSz="914400"/>
            <a:fld id="{BB333B34-C87C-402E-ABB0-13B7C9DEBBC4}" type="slidenum">
              <a:rPr lang="en-CA" smtClean="0">
                <a:solidFill>
                  <a:prstClr val="black"/>
                </a:solidFill>
              </a:rPr>
              <a:pPr defTabSz="914400"/>
              <a:t>‹#›</a:t>
            </a:fld>
            <a:endParaRPr lang="en-CA" dirty="0">
              <a:solidFill>
                <a:prstClr val="black"/>
              </a:solidFill>
            </a:endParaRPr>
          </a:p>
        </p:txBody>
      </p:sp>
      <p:pic>
        <p:nvPicPr>
          <p:cNvPr id="8" name="Picture 2" descr="Cognizant Looks Solid Despite Banking Weakness | The Motley Fool"/>
          <p:cNvPicPr>
            <a:picLocks noChangeAspect="1" noChangeArrowheads="1"/>
          </p:cNvPicPr>
          <p:nvPr userDrawn="1"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92" y="8090474"/>
            <a:ext cx="1011786" cy="5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8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1" r:id="rId14"/>
    <p:sldLayoutId id="2147484852" r:id="rId15"/>
    <p:sldLayoutId id="2147484853" r:id="rId16"/>
    <p:sldLayoutId id="214748485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06647" rtl="0" eaLnBrk="1" latinLnBrk="0" hangingPunct="1">
        <a:lnSpc>
          <a:spcPct val="90000"/>
        </a:lnSpc>
        <a:spcBef>
          <a:spcPct val="0"/>
        </a:spcBef>
        <a:buNone/>
        <a:defRPr sz="24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119" indent="-225119" algn="l" defTabSz="906647" rtl="0" eaLnBrk="1" latinLnBrk="0" hangingPunct="1">
        <a:lnSpc>
          <a:spcPct val="100000"/>
        </a:lnSpc>
        <a:spcBef>
          <a:spcPts val="2398"/>
        </a:spcBef>
        <a:buClr>
          <a:schemeClr val="tx1"/>
        </a:buClr>
        <a:buSzPct val="13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198" indent="-235734" algn="l" defTabSz="906647" rtl="0" eaLnBrk="1" latinLnBrk="0" hangingPunct="1">
        <a:lnSpc>
          <a:spcPct val="100000"/>
        </a:lnSpc>
        <a:spcBef>
          <a:spcPts val="1799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647" indent="-226698" algn="l" defTabSz="906647" rtl="0" eaLnBrk="1" latinLnBrk="0" hangingPunct="1">
        <a:lnSpc>
          <a:spcPct val="100000"/>
        </a:lnSpc>
        <a:spcBef>
          <a:spcPts val="1799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2115" indent="-235734" algn="l" defTabSz="906647" rtl="0" eaLnBrk="1" latinLnBrk="0" hangingPunct="1">
        <a:lnSpc>
          <a:spcPct val="100000"/>
        </a:lnSpc>
        <a:spcBef>
          <a:spcPts val="1799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95703" indent="-226698" algn="l" defTabSz="906647" rtl="0" eaLnBrk="1" latinLnBrk="0" hangingPunct="1">
        <a:lnSpc>
          <a:spcPct val="100000"/>
        </a:lnSpc>
        <a:spcBef>
          <a:spcPts val="1799"/>
        </a:spcBef>
        <a:buClr>
          <a:schemeClr val="tx1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49291" indent="-226698" algn="l" defTabSz="90664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02895" indent="-226698" algn="l" defTabSz="90664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56486" indent="-226698" algn="l" defTabSz="90664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10083" indent="-226698" algn="l" defTabSz="906647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15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3325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6647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9981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300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6625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9958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3268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6605" algn="l" defTabSz="9066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402">
          <p15:clr>
            <a:srgbClr val="F26B43"/>
          </p15:clr>
        </p15:guide>
        <p15:guide id="2" pos="4954">
          <p15:clr>
            <a:srgbClr val="F26B43"/>
          </p15:clr>
        </p15:guide>
        <p15:guide id="3" pos="370">
          <p15:clr>
            <a:srgbClr val="F26B43"/>
          </p15:clr>
        </p15:guide>
        <p15:guide id="4" pos="953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jpe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jpeg"/><Relationship Id="rId19" Type="http://schemas.openxmlformats.org/officeDocument/2006/relationships/image" Target="../media/image35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1.pn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jpeg"/><Relationship Id="rId10" Type="http://schemas.microsoft.com/office/2007/relationships/hdphoto" Target="../media/hdphoto3.wdp"/><Relationship Id="rId19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Title 14"/>
          <p:cNvSpPr txBox="1">
            <a:spLocks noGrp="1"/>
          </p:cNvSpPr>
          <p:nvPr>
            <p:ph type="title"/>
          </p:nvPr>
        </p:nvSpPr>
        <p:spPr>
          <a:xfrm>
            <a:off x="236700" y="1902250"/>
            <a:ext cx="9205607" cy="195462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6144" dirty="0" smtClean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Quality </a:t>
            </a:r>
            <a:r>
              <a:rPr lang="en-US" sz="6144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Engineering </a:t>
            </a:r>
            <a:br>
              <a:rPr lang="en-US" sz="6144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en-US" sz="4779" dirty="0">
                <a:solidFill>
                  <a:srgbClr val="00B0F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Community of Practice</a:t>
            </a:r>
            <a:endParaRPr lang="en-US" sz="4096" dirty="0">
              <a:solidFill>
                <a:srgbClr val="00B0F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FB6BAD-2DE2-49F6-A997-215C0900BA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defTabSz="1170523" eaLnBrk="1" fontAlgn="auto">
              <a:spcBef>
                <a:spcPts val="0"/>
              </a:spcBef>
              <a:spcAft>
                <a:spcPts val="0"/>
              </a:spcAft>
              <a:defRPr/>
            </a:pPr>
            <a:fld id="{86CB4B4D-7CA3-9044-876B-883B54F8677D}" type="slidenum">
              <a:rPr lang="en-US" sz="1536" b="0" kern="0">
                <a:latin typeface="Helvetica"/>
              </a:rPr>
              <a:pPr defTabSz="1170523"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1536" b="0" kern="0">
              <a:latin typeface="Helvetica"/>
            </a:endParaRPr>
          </a:p>
        </p:txBody>
      </p:sp>
      <p:sp>
        <p:nvSpPr>
          <p:cNvPr id="4" name="Subtitle 10">
            <a:extLst>
              <a:ext uri="{FF2B5EF4-FFF2-40B4-BE49-F238E27FC236}">
                <a16:creationId xmlns:a16="http://schemas.microsoft.com/office/drawing/2014/main" id="{D0E43850-517A-4F01-9892-BA106107EFBE}"/>
              </a:ext>
            </a:extLst>
          </p:cNvPr>
          <p:cNvSpPr txBox="1"/>
          <p:nvPr/>
        </p:nvSpPr>
        <p:spPr>
          <a:xfrm>
            <a:off x="236700" y="4191919"/>
            <a:ext cx="9382072" cy="300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8524" tIns="58524" rIns="58524" bIns="58524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200" b="1">
                <a:solidFill>
                  <a:srgbClr val="313444"/>
                </a:solidFill>
                <a:latin typeface="Classic Grotesque Pro"/>
                <a:ea typeface="Classic Grotesque Pro"/>
                <a:cs typeface="Classic Grotesque Pro"/>
                <a:sym typeface="Classic Grotesque Pro"/>
              </a:defRPr>
            </a:lvl1pPr>
          </a:lstStyle>
          <a:p>
            <a:pPr algn="l" defTabSz="1170523" eaLnBrk="1" fontAlgn="auto">
              <a:spcBef>
                <a:spcPts val="1280"/>
              </a:spcBef>
              <a:spcAft>
                <a:spcPts val="0"/>
              </a:spcAft>
              <a:defRPr/>
            </a:pPr>
            <a:endParaRPr lang="en-US" sz="3414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 defTabSz="1170523" eaLnBrk="1" fontAlgn="auto">
              <a:spcBef>
                <a:spcPts val="1280"/>
              </a:spcBef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QE Tools &amp; Frameworks </a:t>
            </a:r>
            <a:r>
              <a:rPr lang="en-US" sz="4400" dirty="0" smtClean="0">
                <a:solidFill>
                  <a:schemeClr val="accent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4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Segment</a:t>
            </a:r>
            <a:endParaRPr lang="en-US" sz="4000" b="0" i="1" dirty="0"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l" defTabSz="1170523" eaLnBrk="1" fontAlgn="auto">
              <a:spcBef>
                <a:spcPts val="1280"/>
              </a:spcBef>
              <a:spcAft>
                <a:spcPts val="0"/>
              </a:spcAft>
              <a:defRPr/>
            </a:pPr>
            <a:endParaRPr lang="en-US" sz="3072" b="0" dirty="0" smtClean="0">
              <a:solidFill>
                <a:srgbClr val="0070C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l" defTabSz="1170523" eaLnBrk="1" fontAlgn="auto">
              <a:spcBef>
                <a:spcPts val="1280"/>
              </a:spcBef>
              <a:spcAft>
                <a:spcPts val="0"/>
              </a:spcAft>
              <a:defRPr/>
            </a:pPr>
            <a:r>
              <a:rPr lang="en-US" sz="3072" b="0" dirty="0" smtClean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Apr,2021</a:t>
            </a:r>
            <a:endParaRPr lang="en-US" sz="3072" b="0" dirty="0">
              <a:solidFill>
                <a:srgbClr val="0070C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l" defTabSz="1170523" eaLnBrk="1" fontAlgn="auto">
              <a:spcBef>
                <a:spcPts val="1280"/>
              </a:spcBef>
              <a:spcAft>
                <a:spcPts val="0"/>
              </a:spcAft>
              <a:defRPr/>
            </a:pPr>
            <a:endParaRPr lang="en-US" sz="2048" b="0" i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0638D-28C7-4A9F-8BBB-7B1A6D321079}"/>
              </a:ext>
            </a:extLst>
          </p:cNvPr>
          <p:cNvSpPr txBox="1"/>
          <p:nvPr/>
        </p:nvSpPr>
        <p:spPr>
          <a:xfrm>
            <a:off x="600274" y="7964395"/>
            <a:ext cx="926787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17052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8" b="0" dirty="0">
                <a:solidFill>
                  <a:prstClr val="black"/>
                </a:solidFill>
                <a:latin typeface="Manulife JH Sans Regular"/>
                <a:ea typeface="+mn-ea"/>
                <a:cs typeface="Arial" panose="020B0604020202020204" pitchFamily="34" charset="0"/>
                <a:sym typeface="Classic Grotesque Pro"/>
              </a:rPr>
              <a:t>Join the conversations, </a:t>
            </a:r>
            <a:r>
              <a:rPr lang="en-US" sz="1408" b="0" dirty="0">
                <a:solidFill>
                  <a:prstClr val="black"/>
                </a:solidFill>
                <a:latin typeface="Manulife JH Sans Regular"/>
                <a:ea typeface="+mn-ea"/>
                <a:cs typeface="Arial" panose="020B0604020202020204" pitchFamily="34" charset="0"/>
              </a:rPr>
              <a:t>ask questions and learn collaboratively on our </a:t>
            </a:r>
            <a:r>
              <a:rPr lang="en-US" sz="1408" b="0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Yammer Site!</a:t>
            </a:r>
          </a:p>
        </p:txBody>
      </p:sp>
    </p:spTree>
    <p:extLst>
      <p:ext uri="{BB962C8B-B14F-4D97-AF65-F5344CB8AC3E}">
        <p14:creationId xmlns:p14="http://schemas.microsoft.com/office/powerpoint/2010/main" val="2003464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>
            <a:off x="299973" y="1604514"/>
            <a:ext cx="15103943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5"/>
            <a:ext cx="1346757" cy="222398"/>
          </a:xfrm>
        </p:spPr>
        <p:txBody>
          <a:bodyPr/>
          <a:lstStyle/>
          <a:p>
            <a:fld id="{64949607-9FA0-407A-99D7-2B4DE29D1138}" type="datetime4">
              <a:rPr lang="en-CA" smtClean="0"/>
              <a:t>April 14, 2021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66E41-CA94-4781-9CD9-D9C3983E8000}"/>
              </a:ext>
            </a:extLst>
          </p:cNvPr>
          <p:cNvGrpSpPr/>
          <p:nvPr/>
        </p:nvGrpSpPr>
        <p:grpSpPr>
          <a:xfrm>
            <a:off x="7481" y="970375"/>
            <a:ext cx="15681960" cy="117065"/>
            <a:chOff x="-723900" y="1040009"/>
            <a:chExt cx="5295900" cy="521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193B0-9C25-4302-AE62-E31ED2A1C38D}"/>
                </a:ext>
              </a:extLst>
            </p:cNvPr>
            <p:cNvSpPr/>
            <p:nvPr userDrawn="1"/>
          </p:nvSpPr>
          <p:spPr>
            <a:xfrm>
              <a:off x="1041400" y="1040009"/>
              <a:ext cx="1765300" cy="52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C6D048-B7E3-44C1-9D88-D3410ABA09FD}"/>
                </a:ext>
              </a:extLst>
            </p:cNvPr>
            <p:cNvSpPr/>
            <p:nvPr userDrawn="1"/>
          </p:nvSpPr>
          <p:spPr>
            <a:xfrm>
              <a:off x="2806700" y="1040009"/>
              <a:ext cx="1765300" cy="521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6250B-AC84-4190-A392-B4DABFFB3AB2}"/>
                </a:ext>
              </a:extLst>
            </p:cNvPr>
            <p:cNvSpPr/>
            <p:nvPr userDrawn="1"/>
          </p:nvSpPr>
          <p:spPr>
            <a:xfrm>
              <a:off x="-723900" y="1040009"/>
              <a:ext cx="1765300" cy="52191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0783" y="233274"/>
            <a:ext cx="15253428" cy="729057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Quality Engineering Tool-Stack</a:t>
            </a: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4400" dirty="0" smtClean="0">
                <a:solidFill>
                  <a:srgbClr val="D66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</a:t>
            </a:r>
            <a:r>
              <a:rPr lang="en-US" sz="4400" dirty="0" smtClean="0">
                <a:solidFill>
                  <a:srgbClr val="D66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</a:t>
            </a:r>
            <a:endParaRPr lang="en-US" sz="4400" dirty="0">
              <a:solidFill>
                <a:srgbClr val="D66B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6" name="Rounded Rectangle 7">
            <a:extLst>
              <a:ext uri="{FF2B5EF4-FFF2-40B4-BE49-F238E27FC236}">
                <a16:creationId xmlns:a16="http://schemas.microsoft.com/office/drawing/2014/main" id="{906C0FED-B795-49DE-A9BC-5FCDB55A8ED8}"/>
              </a:ext>
            </a:extLst>
          </p:cNvPr>
          <p:cNvSpPr/>
          <p:nvPr/>
        </p:nvSpPr>
        <p:spPr>
          <a:xfrm>
            <a:off x="4571395" y="1251138"/>
            <a:ext cx="6723649" cy="67616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EXISTING </a:t>
            </a:r>
            <a:r>
              <a:rPr lang="en-US" sz="2000" b="1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JOHN HANCOCK TOOLS </a:t>
            </a: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FRAMEWORKS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299973" y="2220064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AUTOMATION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6571785" y="2220064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BDD &amp; TDD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7" name="Picture 6" descr="Related image">
            <a:extLst>
              <a:ext uri="{FF2B5EF4-FFF2-40B4-BE49-F238E27FC236}">
                <a16:creationId xmlns:a16="http://schemas.microsoft.com/office/drawing/2014/main" id="{C6B1D3C7-2A2B-46A5-9B8E-79321B72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799" y="2904171"/>
            <a:ext cx="1065318" cy="4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2" descr="Randomize test execution in TestNG to improve test isolation. - Mr.Slavchev">
            <a:extLst>
              <a:ext uri="{FF2B5EF4-FFF2-40B4-BE49-F238E27FC236}">
                <a16:creationId xmlns:a16="http://schemas.microsoft.com/office/drawing/2014/main" id="{BCA49E89-6962-4C91-B780-7BD3AD17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40" y="3533313"/>
            <a:ext cx="1352214" cy="63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Selenium Logo">
            <a:extLst>
              <a:ext uri="{FF2B5EF4-FFF2-40B4-BE49-F238E27FC236}">
                <a16:creationId xmlns:a16="http://schemas.microsoft.com/office/drawing/2014/main" id="{E3075119-AC7F-4417-872E-49C01685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0" y="3508232"/>
            <a:ext cx="728133" cy="6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pache Subversion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50" y="2935385"/>
            <a:ext cx="1012825" cy="6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299973" y="4529993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TESTING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2020 Postman State of the API” Reveals API Investments Will Remain Strong |  Business Wir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75" y="5226079"/>
            <a:ext cx="1554692" cy="77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p 3 SoapUI Alternatives in 2020 | Research Done For You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237" y="5364043"/>
            <a:ext cx="1333009" cy="41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erfecto Mobile Logo Vector (.SVG) Free Downloa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745" y="5232068"/>
            <a:ext cx="1518212" cy="47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12843596" y="4529993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QE BOTS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62" name="Picture 14" descr="Data Validation Option for PowerCenter (DVO) - onDemand | Informati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17" y="5198804"/>
            <a:ext cx="1766990" cy="6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9707691" y="2220064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 &amp; CONTAINERS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64" name="Picture 16" descr="Java: Get Started with Apache Maven | by remko de knikker | NYC⚡️DEV |  Medium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6"/>
          <a:stretch/>
        </p:blipFill>
        <p:spPr bwMode="auto">
          <a:xfrm>
            <a:off x="3559195" y="3618990"/>
            <a:ext cx="1605492" cy="79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3435879" y="2220064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&amp; SCM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66" name="Picture 18" descr="CA Technologies logo - Logo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49" y="300037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QTP/UFT Software, Application Management Software, Application Software And  System Software, Bentley Systems, Bentley Application Software Packages,  एप्लिकेशन सॉफ्टवेयर पैकेज in Bengaluru , G.T. Enterprises | ID: 20858511388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765" y="2907732"/>
            <a:ext cx="1180231" cy="50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12843596" y="2220064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MANAGEMENT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72" name="Picture 24" descr="Docker tutorial : Build Docker images using Jenkins | by KarthiKeyan  Shanmugam | Medium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58" y="2795345"/>
            <a:ext cx="1057876" cy="9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ow to Auto-sync Update from One Github Repository to Other Repository  Using Github Workflow | by Wendy Yanto | The Startup | Medium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76" y="2823067"/>
            <a:ext cx="1746400" cy="9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nstalling Cucumber Plugin for Eclipse | ProDataMan Blo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07" y="2873656"/>
            <a:ext cx="1409158" cy="4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NUnit | Digital.ai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6" y="3119983"/>
            <a:ext cx="1285899" cy="12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itHub - junit-team/junit4: A programmer-oriented testing framework for Java .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219" y="3243989"/>
            <a:ext cx="1037886" cy="103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3431078" y="4540351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TESTING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6571785" y="4540351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TESTING &amp; TDM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6ED254-36C2-4D5E-A8A3-BDEFE5CE9A20}"/>
              </a:ext>
            </a:extLst>
          </p:cNvPr>
          <p:cNvSpPr/>
          <p:nvPr/>
        </p:nvSpPr>
        <p:spPr>
          <a:xfrm>
            <a:off x="9712491" y="4540351"/>
            <a:ext cx="2560320" cy="548640"/>
          </a:xfrm>
          <a:prstGeom prst="rect">
            <a:avLst/>
          </a:prstGeom>
          <a:solidFill>
            <a:srgbClr val="CDE6FF"/>
          </a:solidFill>
        </p:spPr>
        <p:txBody>
          <a:bodyPr wrap="square" anchor="ctr">
            <a:noAutofit/>
          </a:bodyPr>
          <a:lstStyle/>
          <a:p>
            <a:pPr algn="ctr" defTabSz="457189"/>
            <a:r>
              <a:rPr lang="en-US" sz="18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84" name="Picture 36" descr="File:TeamCity Icon.png - Wikimedia Commons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227" y="2948743"/>
            <a:ext cx="724671" cy="72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Server Logo png download - 768*582 - Free Transparent Burp Suite png  Download. - CleanPNG / KissPN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94" y="5078633"/>
            <a:ext cx="1458074" cy="97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SonarQube Logos and Usage | SonarQube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24" y="5264130"/>
            <a:ext cx="1289932" cy="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LoadRunner - Wikipedia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16" y="5846585"/>
            <a:ext cx="515312" cy="51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878103" y="5160673"/>
            <a:ext cx="708190" cy="681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841559" y="5251333"/>
            <a:ext cx="1451610" cy="548640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E37A2EB-BE1E-46F9-B6BA-6B43C50AA54B}"/>
              </a:ext>
            </a:extLst>
          </p:cNvPr>
          <p:cNvGrpSpPr/>
          <p:nvPr/>
        </p:nvGrpSpPr>
        <p:grpSpPr>
          <a:xfrm>
            <a:off x="7481" y="7126031"/>
            <a:ext cx="15681960" cy="928911"/>
            <a:chOff x="-1" y="720956"/>
            <a:chExt cx="9144000" cy="418675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77F55F1-1E9E-443A-82EF-4423AA74B833}"/>
                </a:ext>
              </a:extLst>
            </p:cNvPr>
            <p:cNvSpPr/>
            <p:nvPr/>
          </p:nvSpPr>
          <p:spPr>
            <a:xfrm>
              <a:off x="-1" y="720956"/>
              <a:ext cx="9144000" cy="412134"/>
            </a:xfrm>
            <a:prstGeom prst="rect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78">
                <a:defRPr/>
              </a:pPr>
              <a:endParaRPr lang="en-US" sz="3600" kern="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Pentagon 165">
              <a:extLst>
                <a:ext uri="{FF2B5EF4-FFF2-40B4-BE49-F238E27FC236}">
                  <a16:creationId xmlns:a16="http://schemas.microsoft.com/office/drawing/2014/main" id="{B96BE41C-B15F-4C63-A486-86C1EBCCA3FF}"/>
                </a:ext>
              </a:extLst>
            </p:cNvPr>
            <p:cNvSpPr/>
            <p:nvPr/>
          </p:nvSpPr>
          <p:spPr>
            <a:xfrm>
              <a:off x="1" y="720956"/>
              <a:ext cx="1891145" cy="412134"/>
            </a:xfrm>
            <a:prstGeom prst="homePlate">
              <a:avLst/>
            </a:prstGeom>
            <a:solidFill>
              <a:srgbClr val="0033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78">
                <a:defRPr/>
              </a:pPr>
              <a:r>
                <a:rPr lang="en-US" sz="2400" b="1" kern="0" dirty="0" smtClean="0">
                  <a:solidFill>
                    <a:srgbClr val="FFFF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HIGHLIGHTS:</a:t>
              </a:r>
              <a:endParaRPr lang="en-US" sz="2400" b="1" kern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A6B7235-AF6D-4472-AFA9-E49FF439B90A}"/>
                </a:ext>
              </a:extLst>
            </p:cNvPr>
            <p:cNvSpPr/>
            <p:nvPr/>
          </p:nvSpPr>
          <p:spPr>
            <a:xfrm>
              <a:off x="1629588" y="792799"/>
              <a:ext cx="2027839" cy="3468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1218835">
                <a:defRPr/>
              </a:pPr>
              <a:r>
                <a:rPr lang="en-US" sz="1600" i="1" kern="0" dirty="0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Focus on Open Source/Freeware Adoption to minimize License Cost</a:t>
              </a:r>
              <a:endParaRPr lang="en-US" sz="16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264C685-B13F-49FD-9D56-4C86217134E3}"/>
                </a:ext>
              </a:extLst>
            </p:cNvPr>
            <p:cNvSpPr/>
            <p:nvPr/>
          </p:nvSpPr>
          <p:spPr>
            <a:xfrm>
              <a:off x="3586134" y="792799"/>
              <a:ext cx="1823536" cy="3468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8835">
                <a:defRPr/>
              </a:pPr>
              <a:r>
                <a:rPr lang="en-US" sz="1600" b="1" i="1" kern="0" dirty="0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Quarterly Tooling &amp; Licensing Refresh for Infra. Cost Opt.</a:t>
              </a:r>
              <a:endParaRPr lang="en-US" sz="12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ECBCB0C-C18F-4E0F-9C2A-75A78979D4B1}"/>
                </a:ext>
              </a:extLst>
            </p:cNvPr>
            <p:cNvSpPr/>
            <p:nvPr/>
          </p:nvSpPr>
          <p:spPr>
            <a:xfrm>
              <a:off x="7183425" y="792799"/>
              <a:ext cx="1860850" cy="3468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1218835">
                <a:defRPr/>
              </a:pPr>
              <a:r>
                <a:rPr lang="en-US" sz="1600" kern="0" dirty="0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 for Single User Client Side Performance Testing</a:t>
              </a:r>
              <a:endParaRPr lang="en-US" sz="16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1050477-2341-4564-A146-A16E700FC7CE}"/>
                </a:ext>
              </a:extLst>
            </p:cNvPr>
            <p:cNvSpPr/>
            <p:nvPr/>
          </p:nvSpPr>
          <p:spPr>
            <a:xfrm>
              <a:off x="5339732" y="792799"/>
              <a:ext cx="1802841" cy="3468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1218835">
                <a:defRPr/>
              </a:pPr>
              <a:r>
                <a:rPr lang="en-US" sz="1600" i="1" kern="0" dirty="0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Framework Standardization for Selenium/</a:t>
              </a:r>
              <a:r>
                <a:rPr lang="en-US" sz="1600" i="1" kern="0" dirty="0" err="1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TestNG</a:t>
              </a:r>
              <a:endParaRPr lang="en-US" sz="1600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92" name="Picture 44" descr="Quality Delivery – it-economic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245" y="2617645"/>
            <a:ext cx="2476671" cy="82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Jira Software – Logos Download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103" y="3452401"/>
            <a:ext cx="1138653" cy="44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Rally Software - Shocking Creation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905" y="3094021"/>
            <a:ext cx="1438272" cy="13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 descr="Axe Rules and Remediation Advice | Rule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395" y="5799973"/>
            <a:ext cx="587410" cy="58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NVDA Screen Reader - Free download and software reviews - CNET Download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473" y="5825149"/>
            <a:ext cx="502638" cy="5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Picture 64" descr="ARC Toolkit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573" y="5825149"/>
            <a:ext cx="502637" cy="5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823727" y="6003425"/>
            <a:ext cx="2365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*Cognizant managed</a:t>
            </a:r>
            <a:endParaRPr lang="en-US" sz="1400" b="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BC56B5-87FF-4F09-BCA9-94BEDA3191D6}"/>
              </a:ext>
            </a:extLst>
          </p:cNvPr>
          <p:cNvSpPr/>
          <p:nvPr/>
        </p:nvSpPr>
        <p:spPr>
          <a:xfrm>
            <a:off x="299974" y="6561808"/>
            <a:ext cx="15103942" cy="416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1" dirty="0" smtClean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addition to the standardized tool-stack, there are 80+ bottom-up tools &amp; accelerators for project specific usage (PDF testing, Link scanning etc.)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5"/>
            <a:ext cx="1346757" cy="222398"/>
          </a:xfrm>
        </p:spPr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66E41-CA94-4781-9CD9-D9C3983E8000}"/>
              </a:ext>
            </a:extLst>
          </p:cNvPr>
          <p:cNvGrpSpPr/>
          <p:nvPr/>
        </p:nvGrpSpPr>
        <p:grpSpPr>
          <a:xfrm>
            <a:off x="7481" y="970375"/>
            <a:ext cx="15681960" cy="117065"/>
            <a:chOff x="-723900" y="1040009"/>
            <a:chExt cx="5295900" cy="521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193B0-9C25-4302-AE62-E31ED2A1C38D}"/>
                </a:ext>
              </a:extLst>
            </p:cNvPr>
            <p:cNvSpPr/>
            <p:nvPr userDrawn="1"/>
          </p:nvSpPr>
          <p:spPr>
            <a:xfrm>
              <a:off x="1041400" y="1040009"/>
              <a:ext cx="1765300" cy="52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C6D048-B7E3-44C1-9D88-D3410ABA09FD}"/>
                </a:ext>
              </a:extLst>
            </p:cNvPr>
            <p:cNvSpPr/>
            <p:nvPr userDrawn="1"/>
          </p:nvSpPr>
          <p:spPr>
            <a:xfrm>
              <a:off x="2806700" y="1040009"/>
              <a:ext cx="1765300" cy="521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6250B-AC84-4190-A392-B4DABFFB3AB2}"/>
                </a:ext>
              </a:extLst>
            </p:cNvPr>
            <p:cNvSpPr/>
            <p:nvPr userDrawn="1"/>
          </p:nvSpPr>
          <p:spPr>
            <a:xfrm>
              <a:off x="-723900" y="1040009"/>
              <a:ext cx="1765300" cy="52191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0783" y="233274"/>
            <a:ext cx="15253428" cy="729057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Standardization of Selenium Automation Framework : </a:t>
            </a:r>
            <a:r>
              <a:rPr lang="en-US" sz="4400" dirty="0" smtClean="0">
                <a:solidFill>
                  <a:srgbClr val="D66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4400" dirty="0">
              <a:solidFill>
                <a:srgbClr val="D66B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0" y="6038531"/>
            <a:ext cx="15727363" cy="403428"/>
          </a:xfrm>
          <a:prstGeom prst="rect">
            <a:avLst/>
          </a:prstGeom>
          <a:noFill/>
        </p:spPr>
        <p:txBody>
          <a:bodyPr wrap="square" lIns="64246" tIns="32123" rIns="64246" bIns="32123" rtlCol="0">
            <a:spAutoFit/>
          </a:bodyPr>
          <a:lstStyle/>
          <a:p>
            <a:pPr marL="0" marR="0" lvl="0" indent="0" algn="ctr" defTabSz="6093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KEY BENEFIT OFFERINGS:</a:t>
            </a:r>
            <a:endParaRPr kumimoji="0" lang="en-US" sz="2200" b="1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7751" y="1204969"/>
            <a:ext cx="15361920" cy="4663440"/>
            <a:chOff x="170818" y="1357262"/>
            <a:chExt cx="15563393" cy="4986597"/>
          </a:xfrm>
        </p:grpSpPr>
        <p:grpSp>
          <p:nvGrpSpPr>
            <p:cNvPr id="57" name="Group 56"/>
            <p:cNvGrpSpPr/>
            <p:nvPr/>
          </p:nvGrpSpPr>
          <p:grpSpPr>
            <a:xfrm>
              <a:off x="6556575" y="1487383"/>
              <a:ext cx="4279732" cy="4540002"/>
              <a:chOff x="4951412" y="1649980"/>
              <a:chExt cx="3209834" cy="3444476"/>
            </a:xfrm>
          </p:grpSpPr>
          <p:sp>
            <p:nvSpPr>
              <p:cNvPr id="58" name="Pie 57"/>
              <p:cNvSpPr/>
              <p:nvPr/>
            </p:nvSpPr>
            <p:spPr>
              <a:xfrm flipH="1">
                <a:off x="4951412" y="1649980"/>
                <a:ext cx="3209834" cy="3444476"/>
              </a:xfrm>
              <a:prstGeom prst="pie">
                <a:avLst>
                  <a:gd name="adj1" fmla="val 5343734"/>
                  <a:gd name="adj2" fmla="val 16200000"/>
                </a:avLst>
              </a:prstGeom>
              <a:solidFill>
                <a:srgbClr val="000000">
                  <a:lumMod val="40000"/>
                  <a:lumOff val="60000"/>
                </a:srgbClr>
              </a:solidFill>
              <a:ln w="25400" cap="flat" cmpd="sng" algn="ctr">
                <a:solidFill>
                  <a:srgbClr val="00B0F0"/>
                </a:solidFill>
                <a:prstDash val="soli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536172" y="2501566"/>
                <a:ext cx="1591827" cy="17699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168661" marR="0" lvl="0" indent="-168661" algn="ctr" defTabSz="449762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Readiness for DevOps &amp; </a:t>
                </a:r>
              </a:p>
              <a:p>
                <a:pPr marL="168661" marR="0" lvl="0" indent="-168661" algn="ctr" defTabSz="449762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B2B2B2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Digital Tech-Stack</a:t>
                </a:r>
                <a:endParaRPr kumimoji="0" 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Plus 59"/>
              <p:cNvSpPr/>
              <p:nvPr/>
            </p:nvSpPr>
            <p:spPr>
              <a:xfrm>
                <a:off x="6059868" y="3219048"/>
                <a:ext cx="453644" cy="438552"/>
              </a:xfrm>
              <a:prstGeom prst="mathPlus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745899" y="1707811"/>
              <a:ext cx="4577202" cy="4636048"/>
              <a:chOff x="4343400" y="1838695"/>
              <a:chExt cx="3432939" cy="3517345"/>
            </a:xfrm>
          </p:grpSpPr>
          <p:sp>
            <p:nvSpPr>
              <p:cNvPr id="62" name="Pie 61"/>
              <p:cNvSpPr/>
              <p:nvPr/>
            </p:nvSpPr>
            <p:spPr>
              <a:xfrm>
                <a:off x="4343400" y="1838695"/>
                <a:ext cx="3432939" cy="3517345"/>
              </a:xfrm>
              <a:prstGeom prst="pie">
                <a:avLst>
                  <a:gd name="adj1" fmla="val 5343734"/>
                  <a:gd name="adj2" fmla="val 16200000"/>
                </a:avLst>
              </a:prstGeom>
              <a:solidFill>
                <a:srgbClr val="B7D4F0">
                  <a:lumMod val="40000"/>
                  <a:lumOff val="60000"/>
                  <a:alpha val="66000"/>
                </a:srgbClr>
              </a:solidFill>
              <a:ln w="25400" cap="flat" cmpd="sng" algn="ctr">
                <a:solidFill>
                  <a:srgbClr val="92D050"/>
                </a:solidFill>
                <a:prstDash val="soli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402479" y="3328175"/>
                <a:ext cx="1525087" cy="723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Getting the basics Right</a:t>
                </a:r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70818" y="1357262"/>
              <a:ext cx="5535715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Ease of Test Script Maintenance </a:t>
              </a:r>
              <a:r>
                <a:rPr lang="en-US" sz="2000" b="0" i="1" dirty="0">
                  <a:latin typeface="Calibri" panose="020F0502020204030204" pitchFamily="34" charset="0"/>
                  <a:cs typeface="Calibri" panose="020F0502020204030204" pitchFamily="34" charset="0"/>
                </a:rPr>
                <a:t>with Object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repository in Page Object Model (POM) pattern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Configuration without touching the code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– using Test Configuration manager in XML format with download configuration provision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Driven Iterative testing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Data Provider in CSV and XML formats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Intuitive &amp; Detailed test execution logs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Extent report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Ability to trigger scripts from command </a:t>
              </a:r>
              <a:r>
                <a:rPr lang="en-US" sz="2000" b="0" i="1" u="sng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prompt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using Maven surefire and </a:t>
              </a:r>
              <a:r>
                <a:rPr lang="en-US" sz="2000" b="0" i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TestNG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CLI</a:t>
              </a:r>
              <a:endParaRPr lang="en-US" sz="2000" b="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775046" y="1357262"/>
              <a:ext cx="4959165" cy="4862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 smtClean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Offering </a:t>
              </a: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Automated Compatibility checks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Driver </a:t>
              </a:r>
              <a:r>
                <a:rPr lang="en-US" sz="2000" b="0" i="1" dirty="0">
                  <a:latin typeface="Calibri" panose="020F0502020204030204" pitchFamily="34" charset="0"/>
                  <a:cs typeface="Calibri" panose="020F0502020204030204" pitchFamily="34" charset="0"/>
                </a:rPr>
                <a:t>manager for multiple browser and headless testing capability</a:t>
              </a:r>
              <a:endParaRPr lang="en-US" sz="2000" b="0" i="1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Easy debugging and error identification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Log4J and Listener class implementation for console and file logging of errors and warnings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Optimized script issue led failures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Automatic Re-try execution based on </a:t>
              </a:r>
              <a:r>
                <a:rPr lang="en-US" sz="2000" b="0" i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config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. file</a:t>
              </a:r>
            </a:p>
            <a:p>
              <a:pPr marL="457200" indent="-457200" algn="l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b="0" i="1" u="sng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Improved productivity led by re-usability </a:t>
              </a:r>
              <a:r>
                <a:rPr lang="en-US" sz="2000" b="0" i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– with Various UI action utilities for page synch, alters/frame switching, JS handling etc.</a:t>
              </a:r>
              <a:endParaRPr lang="en-US" sz="2000" b="0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Chevron 21"/>
          <p:cNvSpPr/>
          <p:nvPr/>
        </p:nvSpPr>
        <p:spPr>
          <a:xfrm>
            <a:off x="103101" y="6541323"/>
            <a:ext cx="365760" cy="457200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860" y="6499100"/>
            <a:ext cx="310896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Tools Cost </a:t>
            </a:r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Optimization </a:t>
            </a:r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(UFT licenses) leading to </a:t>
            </a:r>
            <a:r>
              <a:rPr lang="en-US" sz="2000" i="1" u="sng" dirty="0">
                <a:solidFill>
                  <a:srgbClr val="369C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Expense Efficiency</a:t>
            </a:r>
            <a:endParaRPr lang="en-US" sz="1800" i="1" u="sng" dirty="0">
              <a:solidFill>
                <a:srgbClr val="369CB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4114907" y="6541323"/>
            <a:ext cx="365760" cy="457200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hevron 26"/>
          <p:cNvSpPr/>
          <p:nvPr/>
        </p:nvSpPr>
        <p:spPr>
          <a:xfrm>
            <a:off x="12138519" y="6541323"/>
            <a:ext cx="365760" cy="457200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3243" y="6499100"/>
            <a:ext cx="3108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Headless, Multi-threaded &amp; Multi-Grid Execution </a:t>
            </a:r>
            <a:r>
              <a:rPr lang="en-US" sz="1800" b="0" i="1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2000" i="1" u="sng" dirty="0">
                <a:solidFill>
                  <a:srgbClr val="369C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Sprint velocity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537626" y="6499100"/>
            <a:ext cx="310896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u="sng" dirty="0">
                <a:solidFill>
                  <a:srgbClr val="369C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Build frequency </a:t>
            </a:r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TeamCity based CI/CT Ready Automation</a:t>
            </a:r>
            <a:endParaRPr lang="en-US" sz="18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572010" y="6499100"/>
            <a:ext cx="3108960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~10%-15% Higher Script design Productivity </a:t>
            </a:r>
            <a:r>
              <a:rPr lang="en-US" sz="1800" b="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– leading to </a:t>
            </a:r>
            <a:r>
              <a:rPr lang="en-US" sz="2000" i="1" u="sng" dirty="0">
                <a:solidFill>
                  <a:srgbClr val="369C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QA throughput</a:t>
            </a:r>
          </a:p>
        </p:txBody>
      </p:sp>
      <p:sp>
        <p:nvSpPr>
          <p:cNvPr id="34" name="Chevron 33"/>
          <p:cNvSpPr/>
          <p:nvPr/>
        </p:nvSpPr>
        <p:spPr>
          <a:xfrm>
            <a:off x="8126713" y="6541323"/>
            <a:ext cx="365760" cy="457200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5221" y="7694801"/>
            <a:ext cx="15727363" cy="372650"/>
          </a:xfrm>
          <a:prstGeom prst="rect">
            <a:avLst/>
          </a:prstGeom>
          <a:noFill/>
        </p:spPr>
        <p:txBody>
          <a:bodyPr wrap="square" lIns="64246" tIns="32123" rIns="64246" bIns="32123" rtlCol="0">
            <a:spAutoFit/>
          </a:bodyPr>
          <a:lstStyle/>
          <a:p>
            <a:pPr marL="0" marR="0" lvl="0" indent="0" algn="ctr" defTabSz="60937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	PIPELINE FEATURES:  </a:t>
            </a:r>
            <a:r>
              <a:rPr kumimoji="0" lang="en-US" sz="20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Database Connectivity | REST API Handling | Password Encryption/Decryption |  Robot Class Integration</a:t>
            </a:r>
            <a:endParaRPr kumimoji="0" lang="en-US" sz="2000" i="1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1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5"/>
            <a:ext cx="1346757" cy="222398"/>
          </a:xfrm>
        </p:spPr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66E41-CA94-4781-9CD9-D9C3983E8000}"/>
              </a:ext>
            </a:extLst>
          </p:cNvPr>
          <p:cNvGrpSpPr/>
          <p:nvPr/>
        </p:nvGrpSpPr>
        <p:grpSpPr>
          <a:xfrm>
            <a:off x="7481" y="970375"/>
            <a:ext cx="15681960" cy="117065"/>
            <a:chOff x="-723900" y="1040009"/>
            <a:chExt cx="5295900" cy="521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193B0-9C25-4302-AE62-E31ED2A1C38D}"/>
                </a:ext>
              </a:extLst>
            </p:cNvPr>
            <p:cNvSpPr/>
            <p:nvPr userDrawn="1"/>
          </p:nvSpPr>
          <p:spPr>
            <a:xfrm>
              <a:off x="1041400" y="1040009"/>
              <a:ext cx="1765300" cy="52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C6D048-B7E3-44C1-9D88-D3410ABA09FD}"/>
                </a:ext>
              </a:extLst>
            </p:cNvPr>
            <p:cNvSpPr/>
            <p:nvPr userDrawn="1"/>
          </p:nvSpPr>
          <p:spPr>
            <a:xfrm>
              <a:off x="2806700" y="1040009"/>
              <a:ext cx="1765300" cy="521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6250B-AC84-4190-A392-B4DABFFB3AB2}"/>
                </a:ext>
              </a:extLst>
            </p:cNvPr>
            <p:cNvSpPr/>
            <p:nvPr userDrawn="1"/>
          </p:nvSpPr>
          <p:spPr>
            <a:xfrm>
              <a:off x="-723900" y="1040009"/>
              <a:ext cx="1765300" cy="52191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0783" y="233274"/>
            <a:ext cx="15253428" cy="729057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Single User Client Side Performance Testing </a:t>
            </a: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4400" dirty="0" smtClean="0">
                <a:solidFill>
                  <a:srgbClr val="D66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Analytics Doctor</a:t>
            </a:r>
            <a:endParaRPr lang="en-US" sz="4400" dirty="0">
              <a:solidFill>
                <a:srgbClr val="D66B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102482" y="5687905"/>
            <a:ext cx="2844968" cy="1098450"/>
            <a:chOff x="-102482" y="2610612"/>
            <a:chExt cx="2844968" cy="683351"/>
          </a:xfrm>
        </p:grpSpPr>
        <p:grpSp>
          <p:nvGrpSpPr>
            <p:cNvPr id="32" name="Group 31"/>
            <p:cNvGrpSpPr/>
            <p:nvPr/>
          </p:nvGrpSpPr>
          <p:grpSpPr>
            <a:xfrm>
              <a:off x="0" y="2648674"/>
              <a:ext cx="2742486" cy="645289"/>
              <a:chOff x="-125" y="5061841"/>
              <a:chExt cx="2097935" cy="112498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-125" y="5061841"/>
                <a:ext cx="1875081" cy="1124980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sz="1600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5400000">
                <a:off x="1849575" y="5566207"/>
                <a:ext cx="273616" cy="222854"/>
              </a:xfrm>
              <a:prstGeom prst="triangle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sz="1600" kern="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3" name="Picture 2" descr="Image result for Thumbs Up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2482" y="2610612"/>
              <a:ext cx="1052741" cy="66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728893" y="2723881"/>
              <a:ext cx="1619507" cy="5169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BENEFITS DELIVERED</a:t>
              </a:r>
              <a:endParaRPr lang="en-US" sz="2400" b="1" kern="0" dirty="0">
                <a:solidFill>
                  <a:schemeClr val="bg1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-1" y="7006931"/>
            <a:ext cx="15728296" cy="10802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372401" y="7008460"/>
            <a:ext cx="4244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think this tool is like a bunch of gorgeous furniture that has been put into a room…and now we need to design the space a little. I am a fan </a:t>
            </a:r>
            <a:r>
              <a:rPr lang="en-US" sz="160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Richard </a:t>
            </a:r>
            <a:r>
              <a:rPr lang="en-US" sz="1600" i="1" dirty="0" err="1" smtClean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LaDue</a:t>
            </a:r>
            <a:r>
              <a:rPr lang="en-US" sz="160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Life </a:t>
            </a:r>
            <a:r>
              <a:rPr lang="en-US" sz="1600" i="1" dirty="0" smtClean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Storefront </a:t>
            </a:r>
            <a:r>
              <a:rPr lang="en-US" sz="160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Sr. </a:t>
            </a:r>
            <a:r>
              <a:rPr lang="en-US" sz="1600" i="1" dirty="0" smtClean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</a:t>
            </a:r>
            <a:endParaRPr lang="en-US" sz="1600" i="1" dirty="0">
              <a:solidFill>
                <a:srgbClr val="99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8" descr="Image result for acknowledgement icon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14" y="7123576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480783" y="7304223"/>
            <a:ext cx="2338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srgbClr val="FF8F1C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ACCOLADES</a:t>
            </a:r>
            <a:endParaRPr lang="en-US" sz="2400" b="1" kern="0" dirty="0">
              <a:solidFill>
                <a:srgbClr val="FF8F1C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74108" y="5647514"/>
            <a:ext cx="3017520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 Dashboard </a:t>
            </a:r>
            <a:r>
              <a:rPr lang="en-US" sz="2000" b="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200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 the pages and </a:t>
            </a:r>
            <a:r>
              <a:rPr lang="en-US" sz="2000" b="0" i="1" dirty="0" smtClean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insights</a:t>
            </a:r>
            <a:endParaRPr lang="en-US" sz="2000" b="0" i="1" dirty="0">
              <a:solidFill>
                <a:srgbClr val="0000C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77602" y="5647514"/>
            <a:ext cx="3017520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Ability to perform </a:t>
            </a:r>
          </a:p>
          <a:p>
            <a:pPr algn="ctr"/>
            <a:r>
              <a:rPr lang="fr-FR" sz="200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Time-boxed Analysis &amp; Comparative Study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381096" y="5647514"/>
            <a:ext cx="3017520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Loading Time broken into Milestones for</a:t>
            </a:r>
            <a:r>
              <a:rPr lang="en-US" sz="2000" b="1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Easy Debugging on bottlenecks</a:t>
            </a:r>
            <a:endParaRPr lang="en-US" sz="2000" i="1" dirty="0">
              <a:solidFill>
                <a:srgbClr val="0000C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584590" y="5647514"/>
            <a:ext cx="3017520" cy="1188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 on loading time will help deliver great</a:t>
            </a:r>
            <a:r>
              <a:rPr lang="en-US" sz="2000" i="1" dirty="0">
                <a:solidFill>
                  <a:srgbClr val="0000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customer experience</a:t>
            </a:r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FF9EF75E-E852-49DE-A614-8D851B6BD83B}"/>
              </a:ext>
            </a:extLst>
          </p:cNvPr>
          <p:cNvSpPr>
            <a:spLocks/>
          </p:cNvSpPr>
          <p:nvPr/>
        </p:nvSpPr>
        <p:spPr bwMode="gray">
          <a:xfrm>
            <a:off x="1117841" y="1403970"/>
            <a:ext cx="2668448" cy="646112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06C24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tIns="91440" bIns="9144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BC56B5-87FF-4F09-BCA9-94BEDA3191D6}"/>
              </a:ext>
            </a:extLst>
          </p:cNvPr>
          <p:cNvSpPr/>
          <p:nvPr/>
        </p:nvSpPr>
        <p:spPr>
          <a:xfrm>
            <a:off x="3936062" y="1473354"/>
            <a:ext cx="10191389" cy="416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“To be the most digital, customer centric, global company in our industry”</a:t>
            </a:r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FF9EF75E-E852-49DE-A614-8D851B6BD83B}"/>
              </a:ext>
            </a:extLst>
          </p:cNvPr>
          <p:cNvSpPr>
            <a:spLocks/>
          </p:cNvSpPr>
          <p:nvPr/>
        </p:nvSpPr>
        <p:spPr bwMode="gray">
          <a:xfrm>
            <a:off x="1117841" y="2478698"/>
            <a:ext cx="2668448" cy="646112"/>
          </a:xfrm>
          <a:custGeom>
            <a:avLst/>
            <a:gdLst>
              <a:gd name="T0" fmla="*/ 2147483647 w 3884"/>
              <a:gd name="T1" fmla="*/ 2147483647 h 1600"/>
              <a:gd name="T2" fmla="*/ 2147483647 w 3884"/>
              <a:gd name="T3" fmla="*/ 2147483647 h 1600"/>
              <a:gd name="T4" fmla="*/ 2147483647 w 3884"/>
              <a:gd name="T5" fmla="*/ 2147483647 h 1600"/>
              <a:gd name="T6" fmla="*/ 2147483647 w 3884"/>
              <a:gd name="T7" fmla="*/ 2147483647 h 1600"/>
              <a:gd name="T8" fmla="*/ 2147483647 w 3884"/>
              <a:gd name="T9" fmla="*/ 2147483647 h 1600"/>
              <a:gd name="T10" fmla="*/ 2147483647 w 3884"/>
              <a:gd name="T11" fmla="*/ 2147483647 h 1600"/>
              <a:gd name="T12" fmla="*/ 0 w 3884"/>
              <a:gd name="T13" fmla="*/ 2147483647 h 1600"/>
              <a:gd name="T14" fmla="*/ 2147483647 w 3884"/>
              <a:gd name="T15" fmla="*/ 2147483647 h 1600"/>
              <a:gd name="T16" fmla="*/ 2147483647 w 3884"/>
              <a:gd name="T17" fmla="*/ 2147483647 h 1600"/>
              <a:gd name="T18" fmla="*/ 2147483647 w 3884"/>
              <a:gd name="T19" fmla="*/ 2147483647 h 1600"/>
              <a:gd name="T20" fmla="*/ 2147483647 w 3884"/>
              <a:gd name="T21" fmla="*/ 2147483647 h 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84"/>
              <a:gd name="T34" fmla="*/ 0 h 1600"/>
              <a:gd name="T35" fmla="*/ 3884 w 3884"/>
              <a:gd name="T36" fmla="*/ 1600 h 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84" h="1600">
                <a:moveTo>
                  <a:pt x="297" y="1346"/>
                </a:moveTo>
                <a:cubicBezTo>
                  <a:pt x="918" y="1523"/>
                  <a:pt x="1726" y="1533"/>
                  <a:pt x="2310" y="1448"/>
                </a:cubicBezTo>
                <a:cubicBezTo>
                  <a:pt x="3125" y="1334"/>
                  <a:pt x="3798" y="1192"/>
                  <a:pt x="3810" y="884"/>
                </a:cubicBezTo>
                <a:cubicBezTo>
                  <a:pt x="3822" y="576"/>
                  <a:pt x="3114" y="204"/>
                  <a:pt x="1945" y="137"/>
                </a:cubicBezTo>
                <a:cubicBezTo>
                  <a:pt x="645" y="63"/>
                  <a:pt x="74" y="564"/>
                  <a:pt x="74" y="724"/>
                </a:cubicBezTo>
                <a:cubicBezTo>
                  <a:pt x="74" y="884"/>
                  <a:pt x="394" y="1032"/>
                  <a:pt x="781" y="1072"/>
                </a:cubicBezTo>
                <a:cubicBezTo>
                  <a:pt x="280" y="1135"/>
                  <a:pt x="0" y="912"/>
                  <a:pt x="0" y="724"/>
                </a:cubicBezTo>
                <a:cubicBezTo>
                  <a:pt x="0" y="536"/>
                  <a:pt x="473" y="0"/>
                  <a:pt x="1951" y="68"/>
                </a:cubicBezTo>
                <a:cubicBezTo>
                  <a:pt x="2863" y="110"/>
                  <a:pt x="3884" y="433"/>
                  <a:pt x="3878" y="884"/>
                </a:cubicBezTo>
                <a:cubicBezTo>
                  <a:pt x="3872" y="1335"/>
                  <a:pt x="2873" y="1446"/>
                  <a:pt x="2276" y="1523"/>
                </a:cubicBezTo>
                <a:cubicBezTo>
                  <a:pt x="1679" y="1600"/>
                  <a:pt x="553" y="1580"/>
                  <a:pt x="297" y="1346"/>
                </a:cubicBezTo>
                <a:close/>
              </a:path>
            </a:pathLst>
          </a:custGeom>
          <a:solidFill>
            <a:srgbClr val="06C245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tIns="91440" bIns="9144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STRATEGY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83483" y="3839200"/>
            <a:ext cx="4038991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IMPROVED USER EXPERIENCE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87670" y="3839200"/>
            <a:ext cx="4265177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OPTIMIZED COST OF DEFECT REMOVAL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412138" y="3839200"/>
            <a:ext cx="4204379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CROSS-FUNCTIONAL QE TEAM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3" name="Straight Arrow Connector 52"/>
          <p:cNvCxnSpPr>
            <a:cxnSpLocks/>
            <a:stCxn id="74" idx="2"/>
            <a:endCxn id="51" idx="0"/>
          </p:cNvCxnSpPr>
          <p:nvPr/>
        </p:nvCxnSpPr>
        <p:spPr>
          <a:xfrm flipH="1">
            <a:off x="8820259" y="3042206"/>
            <a:ext cx="937" cy="79699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73" idx="2"/>
            <a:endCxn id="50" idx="0"/>
          </p:cNvCxnSpPr>
          <p:nvPr/>
        </p:nvCxnSpPr>
        <p:spPr>
          <a:xfrm flipH="1">
            <a:off x="4202979" y="3077415"/>
            <a:ext cx="1299367" cy="76178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75" idx="2"/>
            <a:endCxn id="52" idx="0"/>
          </p:cNvCxnSpPr>
          <p:nvPr/>
        </p:nvCxnSpPr>
        <p:spPr>
          <a:xfrm>
            <a:off x="12552784" y="3139690"/>
            <a:ext cx="961544" cy="69951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rot="5400000">
            <a:off x="3414941" y="2810666"/>
            <a:ext cx="1252943" cy="4160922"/>
          </a:xfrm>
          <a:prstGeom prst="rect">
            <a:avLst/>
          </a:prstGeom>
          <a:solidFill>
            <a:schemeClr val="bg2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80349">
              <a:defRPr/>
            </a:pPr>
            <a:endParaRPr lang="en-US" sz="2731" dirty="0">
              <a:solidFill>
                <a:srgbClr val="50B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 rot="5400000">
            <a:off x="8175197" y="2810666"/>
            <a:ext cx="1252943" cy="4160922"/>
          </a:xfrm>
          <a:prstGeom prst="rect">
            <a:avLst/>
          </a:prstGeom>
          <a:solidFill>
            <a:schemeClr val="bg2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80349">
              <a:defRPr/>
            </a:pPr>
            <a:endParaRPr lang="en-US" sz="2731" dirty="0">
              <a:solidFill>
                <a:srgbClr val="50B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 rot="5400000">
            <a:off x="12826390" y="2810666"/>
            <a:ext cx="1252943" cy="4160922"/>
          </a:xfrm>
          <a:prstGeom prst="rect">
            <a:avLst/>
          </a:prstGeom>
          <a:solidFill>
            <a:schemeClr val="bg2">
              <a:lumMod val="20000"/>
              <a:lumOff val="80000"/>
              <a:alpha val="89804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80349">
              <a:defRPr/>
            </a:pPr>
            <a:endParaRPr lang="en-US" sz="2731" dirty="0">
              <a:solidFill>
                <a:srgbClr val="50B3C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22026" y="4203196"/>
            <a:ext cx="4160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0349">
              <a:defRPr/>
            </a:pPr>
            <a:r>
              <a:rPr lang="en-US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Client-side Performance insights aids in delivering great Customer Experience &amp; improving NPS for Digital Storefronts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854095" y="4394733"/>
            <a:ext cx="3996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0349">
              <a:defRPr/>
            </a:pPr>
            <a:r>
              <a:rPr lang="en-US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Early identification and debugging of Performance bottlenecks helps in reducing Cost of Defects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454002" y="4343614"/>
            <a:ext cx="3996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80349">
              <a:defRPr/>
            </a:pPr>
            <a:r>
              <a:rPr lang="en-US" sz="2000" b="0" i="1" dirty="0">
                <a:latin typeface="Calibri" panose="020F0502020204030204" pitchFamily="34" charset="0"/>
                <a:cs typeface="Calibri" panose="020F0502020204030204" pitchFamily="34" charset="0"/>
              </a:rPr>
              <a:t>Performance testing executed in parallel with automated regression cycles – with Zero Addn. Time/Effort</a:t>
            </a:r>
          </a:p>
        </p:txBody>
      </p:sp>
      <p:sp>
        <p:nvSpPr>
          <p:cNvPr id="71" name="Left Brace 70"/>
          <p:cNvSpPr/>
          <p:nvPr/>
        </p:nvSpPr>
        <p:spPr>
          <a:xfrm>
            <a:off x="1508239" y="3820836"/>
            <a:ext cx="459783" cy="1802463"/>
          </a:xfrm>
          <a:prstGeom prst="leftBrace">
            <a:avLst/>
          </a:prstGeom>
          <a:ln w="28575">
            <a:solidFill>
              <a:srgbClr val="10568A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237" y="3990168"/>
            <a:ext cx="1500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Objectives Achieved by </a:t>
            </a:r>
            <a:r>
              <a:rPr lang="en-US" sz="1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Web Analytics Doctor (WAD)</a:t>
            </a:r>
            <a:endParaRPr lang="en-US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B690EB6-59BF-4E6B-823E-EBBDCAC7E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84" y="2165826"/>
            <a:ext cx="1896524" cy="91158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784E310-99DE-4AC0-A851-BFFBC49A8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572" y="2165826"/>
            <a:ext cx="2023248" cy="8763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B0F4326-3030-4580-959F-E6B197DC7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2720" y="2165826"/>
            <a:ext cx="2180127" cy="97386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B1DBE5C-1583-4DD9-9811-733CCA8554C4}"/>
              </a:ext>
            </a:extLst>
          </p:cNvPr>
          <p:cNvSpPr txBox="1"/>
          <p:nvPr/>
        </p:nvSpPr>
        <p:spPr>
          <a:xfrm>
            <a:off x="7245402" y="7048912"/>
            <a:ext cx="4126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think it will be a big help in making sure our pages are running properly and help us deliver a great customer experience. </a:t>
            </a:r>
            <a:r>
              <a:rPr lang="en-US" sz="160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Alexander Tsoupas, LTC Storefront Product Owner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DC9A3D-960F-47CC-878D-D27FA17DAD18}"/>
              </a:ext>
            </a:extLst>
          </p:cNvPr>
          <p:cNvSpPr txBox="1"/>
          <p:nvPr/>
        </p:nvSpPr>
        <p:spPr>
          <a:xfrm>
            <a:off x="2505874" y="7030497"/>
            <a:ext cx="4794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 visualization of performance data. QA team did a good job of determining which use cases to use for My Dashboard to show the variables that influence the load times. </a:t>
            </a:r>
            <a:r>
              <a:rPr lang="en-US" sz="1600" i="1" dirty="0">
                <a:solidFill>
                  <a:srgbClr val="99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Michael L. Stephenson, Lead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7365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282812" y="8386125"/>
            <a:ext cx="1346757" cy="222398"/>
          </a:xfrm>
        </p:spPr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66E41-CA94-4781-9CD9-D9C3983E8000}"/>
              </a:ext>
            </a:extLst>
          </p:cNvPr>
          <p:cNvGrpSpPr/>
          <p:nvPr/>
        </p:nvGrpSpPr>
        <p:grpSpPr>
          <a:xfrm>
            <a:off x="7481" y="970375"/>
            <a:ext cx="15681960" cy="117065"/>
            <a:chOff x="-723900" y="1040009"/>
            <a:chExt cx="5295900" cy="521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193B0-9C25-4302-AE62-E31ED2A1C38D}"/>
                </a:ext>
              </a:extLst>
            </p:cNvPr>
            <p:cNvSpPr/>
            <p:nvPr userDrawn="1"/>
          </p:nvSpPr>
          <p:spPr>
            <a:xfrm>
              <a:off x="1041400" y="1040009"/>
              <a:ext cx="1765300" cy="521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C6D048-B7E3-44C1-9D88-D3410ABA09FD}"/>
                </a:ext>
              </a:extLst>
            </p:cNvPr>
            <p:cNvSpPr/>
            <p:nvPr userDrawn="1"/>
          </p:nvSpPr>
          <p:spPr>
            <a:xfrm>
              <a:off x="2806700" y="1040009"/>
              <a:ext cx="1765300" cy="5219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C6250B-AC84-4190-A392-B4DABFFB3AB2}"/>
                </a:ext>
              </a:extLst>
            </p:cNvPr>
            <p:cNvSpPr/>
            <p:nvPr userDrawn="1"/>
          </p:nvSpPr>
          <p:spPr>
            <a:xfrm>
              <a:off x="-723900" y="1040009"/>
              <a:ext cx="1765300" cy="52191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0330">
                <a:defRPr/>
              </a:pPr>
              <a:endParaRPr lang="en-US" sz="5269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80783" y="233274"/>
            <a:ext cx="15253428" cy="729057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Solution Blue-Print </a:t>
            </a: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4400" dirty="0" smtClean="0">
                <a:solidFill>
                  <a:srgbClr val="D66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 and Tech-Stack</a:t>
            </a:r>
            <a:endParaRPr lang="en-US" sz="4400" dirty="0">
              <a:solidFill>
                <a:srgbClr val="D66B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935932" y="1775263"/>
            <a:ext cx="12146426" cy="4176682"/>
            <a:chOff x="2312452" y="1819471"/>
            <a:chExt cx="11346337" cy="3898846"/>
          </a:xfrm>
        </p:grpSpPr>
        <p:pic>
          <p:nvPicPr>
            <p:cNvPr id="58" name="Picture 2" descr="Image result for selenium webdriv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2530" y="4629743"/>
              <a:ext cx="520762" cy="45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4" descr="Image result for automation tool icon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297" y="4607460"/>
              <a:ext cx="570894" cy="510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3537559" y="5147170"/>
              <a:ext cx="2345761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Calibri" panose="020F0502020204030204" pitchFamily="34" charset="0"/>
                </a:rPr>
                <a:t>Selenium Based Automation Script</a:t>
              </a:r>
            </a:p>
          </p:txBody>
        </p:sp>
        <p:cxnSp>
          <p:nvCxnSpPr>
            <p:cNvPr id="61" name="Elbow Connector 60"/>
            <p:cNvCxnSpPr/>
            <p:nvPr/>
          </p:nvCxnSpPr>
          <p:spPr>
            <a:xfrm flipV="1">
              <a:off x="5490195" y="4438447"/>
              <a:ext cx="2898768" cy="451369"/>
            </a:xfrm>
            <a:prstGeom prst="bentConnector3">
              <a:avLst>
                <a:gd name="adj1" fmla="val 42644"/>
              </a:avLst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62" name="Elbow Connector 61"/>
            <p:cNvCxnSpPr/>
            <p:nvPr/>
          </p:nvCxnSpPr>
          <p:spPr>
            <a:xfrm>
              <a:off x="5408438" y="3728235"/>
              <a:ext cx="1333433" cy="725346"/>
            </a:xfrm>
            <a:prstGeom prst="bentConnector2">
              <a:avLst/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headEnd type="triangle"/>
              <a:tailEnd type="none"/>
            </a:ln>
            <a:effectLst/>
          </p:spPr>
        </p:cxnSp>
        <p:pic>
          <p:nvPicPr>
            <p:cNvPr id="63" name="Picture 26" descr="Image result for laptop browser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2031" y="4235677"/>
              <a:ext cx="1159507" cy="65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8" descr="Image result for database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707" y="2057443"/>
              <a:ext cx="668464" cy="597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Oval 68"/>
            <p:cNvSpPr/>
            <p:nvPr/>
          </p:nvSpPr>
          <p:spPr>
            <a:xfrm>
              <a:off x="2312452" y="3634860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15842" y="3149929"/>
              <a:ext cx="2076331" cy="143651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Selenium based Traditional Automation Scripts – coupled with the Java utility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820665" y="4791175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46401" y="4569105"/>
              <a:ext cx="1259310" cy="114921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Scripts get trigged for E2E Execution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8762016" y="4005990"/>
              <a:ext cx="0" cy="256072"/>
            </a:xfrm>
            <a:prstGeom prst="straightConnector1">
              <a:avLst/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8201234" y="4900051"/>
              <a:ext cx="1281252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Calibri" panose="020F0502020204030204" pitchFamily="34" charset="0"/>
                </a:rPr>
                <a:t>Application Under Test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7186664" y="3569849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588734" y="3508991"/>
              <a:ext cx="2457569" cy="57460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API posts data pertaining to Page Loading Times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pic>
          <p:nvPicPr>
            <p:cNvPr id="85" name="Picture 32" descr="Image result for archive file icon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963" y="3017988"/>
              <a:ext cx="546231" cy="488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6" name="Straight Arrow Connector 85"/>
            <p:cNvCxnSpPr/>
            <p:nvPr/>
          </p:nvCxnSpPr>
          <p:spPr>
            <a:xfrm flipV="1">
              <a:off x="8665251" y="2695297"/>
              <a:ext cx="0" cy="310862"/>
            </a:xfrm>
            <a:prstGeom prst="straightConnector1">
              <a:avLst/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7" name="Oval 86"/>
            <p:cNvSpPr/>
            <p:nvPr/>
          </p:nvSpPr>
          <p:spPr>
            <a:xfrm>
              <a:off x="5514595" y="1964686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46704" y="1819471"/>
              <a:ext cx="2053568" cy="8619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Page </a:t>
              </a: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load metrics </a:t>
              </a:r>
              <a:r>
                <a:rPr kumimoji="0" lang="en-US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get stored </a:t>
              </a: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in </a:t>
              </a:r>
              <a:r>
                <a:rPr kumimoji="0" lang="en-US" sz="20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Azure MI SQL</a:t>
              </a:r>
              <a:endPara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rot="5400000" flipV="1">
              <a:off x="10135920" y="3709321"/>
              <a:ext cx="0" cy="1391409"/>
            </a:xfrm>
            <a:prstGeom prst="straightConnector1">
              <a:avLst/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90" name="Picture 40" descr="Image result for test ic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77"/>
            <a:stretch/>
          </p:blipFill>
          <p:spPr bwMode="auto">
            <a:xfrm>
              <a:off x="10831739" y="4010793"/>
              <a:ext cx="858892" cy="699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10531616" y="4693071"/>
              <a:ext cx="1463040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Calibri" panose="020F0502020204030204" pitchFamily="34" charset="0"/>
                </a:rPr>
                <a:t>Functional Test Logs</a:t>
              </a:r>
            </a:p>
          </p:txBody>
        </p:sp>
        <p:pic>
          <p:nvPicPr>
            <p:cNvPr id="92" name="Picture 42" descr="Image result for performance test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2909" y="3013433"/>
              <a:ext cx="532151" cy="55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10421558" y="3608652"/>
              <a:ext cx="1683156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Calibri" panose="020F0502020204030204" pitchFamily="34" charset="0"/>
                </a:rPr>
                <a:t>Non-Functional Test Logs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10113932" y="4624433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95" name="Elbow Connector 94"/>
            <p:cNvCxnSpPr>
              <a:stCxn id="64" idx="3"/>
              <a:endCxn id="92" idx="0"/>
            </p:cNvCxnSpPr>
            <p:nvPr/>
          </p:nvCxnSpPr>
          <p:spPr>
            <a:xfrm>
              <a:off x="8866171" y="2356134"/>
              <a:ext cx="2362814" cy="657299"/>
            </a:xfrm>
            <a:prstGeom prst="bentConnector2">
              <a:avLst/>
            </a:prstGeom>
            <a:noFill/>
            <a:ln w="6350" cap="flat" cmpd="sng" algn="ctr">
              <a:solidFill>
                <a:srgbClr val="0033B4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pic>
          <p:nvPicPr>
            <p:cNvPr id="96" name="Picture 44" descr="Image result for icon gear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9738" y="2101164"/>
              <a:ext cx="682893" cy="624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11629640" y="2216580"/>
              <a:ext cx="2029149" cy="57460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993300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Calibri" panose="020F0502020204030204" pitchFamily="34" charset="0"/>
                </a:rPr>
                <a:t>On-demand KPIs pull-up and comparison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10126989" y="3569849"/>
              <a:ext cx="365760" cy="365760"/>
            </a:xfrm>
            <a:prstGeom prst="ellipse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6</a:t>
              </a:r>
            </a:p>
          </p:txBody>
        </p:sp>
        <p:pic>
          <p:nvPicPr>
            <p:cNvPr id="99" name="Picture 46" descr="Image result for java jar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489" y="3174794"/>
              <a:ext cx="702701" cy="62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TextBox 99"/>
          <p:cNvSpPr txBox="1"/>
          <p:nvPr/>
        </p:nvSpPr>
        <p:spPr>
          <a:xfrm>
            <a:off x="9611563" y="6180431"/>
            <a:ext cx="5636666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2400" b="1" u="sng" dirty="0">
                <a:solidFill>
                  <a:srgbClr val="D4004F"/>
                </a:solidFill>
                <a:latin typeface="Tw Cen MT" panose="020B0602020104020603" pitchFamily="34" charset="0"/>
                <a:cs typeface="Calibri" panose="020F0502020204030204" pitchFamily="34" charset="0"/>
              </a:rPr>
              <a:t>DATABASE &amp; HOSTING</a:t>
            </a:r>
            <a:endParaRPr lang="en-US" sz="2400" b="1" i="1" u="sng" dirty="0">
              <a:solidFill>
                <a:srgbClr val="D4004F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054928" y="6180431"/>
            <a:ext cx="5145768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2400" b="1" u="sng" dirty="0">
                <a:solidFill>
                  <a:srgbClr val="D4004F"/>
                </a:solidFill>
                <a:latin typeface="Tw Cen MT" panose="020B0602020104020603" pitchFamily="34" charset="0"/>
                <a:cs typeface="Calibri" panose="020F0502020204030204" pitchFamily="34" charset="0"/>
              </a:rPr>
              <a:t>USER INTERFACE AND </a:t>
            </a:r>
            <a:r>
              <a:rPr lang="en-US" sz="2400" u="sng" dirty="0">
                <a:solidFill>
                  <a:srgbClr val="D4004F"/>
                </a:solidFill>
                <a:latin typeface="Tw Cen MT" panose="020B0602020104020603" pitchFamily="34" charset="0"/>
                <a:cs typeface="Calibri" panose="020F0502020204030204" pitchFamily="34" charset="0"/>
              </a:rPr>
              <a:t>REPORTING</a:t>
            </a:r>
            <a:endParaRPr lang="en-US" sz="2400" b="1" i="1" u="sng" dirty="0">
              <a:solidFill>
                <a:srgbClr val="D4004F"/>
              </a:solidFill>
              <a:latin typeface="Tw Cen MT" panose="020B0602020104020603" pitchFamily="34" charset="0"/>
              <a:cs typeface="Calibri" panose="020F0502020204030204" pitchFamily="34" charset="0"/>
            </a:endParaRPr>
          </a:p>
        </p:txBody>
      </p:sp>
      <p:pic>
        <p:nvPicPr>
          <p:cNvPr id="102" name="Picture 8" descr="Top HTML &amp; HTML5 APIs for Developers (in 2018) | RapidAPI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1" y="6845562"/>
            <a:ext cx="845927" cy="84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Microsoft Azure Is Ready For You - KT Connections Blog | Rapid City, SD |  KT Connec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004" y="6926845"/>
            <a:ext cx="1463038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8" descr="Bootstrap (and CSS) Useful Tips. I've been on some project in which I… | by  Fatah Nur Alam Majid | Medium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CFFFC"/>
              </a:clrFrom>
              <a:clrTo>
                <a:srgbClr val="FC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2" t="3163" r="22713"/>
          <a:stretch/>
        </p:blipFill>
        <p:spPr bwMode="auto">
          <a:xfrm>
            <a:off x="2993427" y="6904872"/>
            <a:ext cx="1110467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8" descr="Getting Started With Chart.js: Radar and Polar Area Charts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96" y="6709995"/>
            <a:ext cx="1604630" cy="111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>
            <a:off x="411352" y="6033107"/>
            <a:ext cx="14721840" cy="0"/>
          </a:xfrm>
          <a:prstGeom prst="line">
            <a:avLst/>
          </a:prstGeom>
          <a:ln w="3175">
            <a:solidFill>
              <a:schemeClr val="tx1"/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ow to get your Kubernetes cluster service principal and use it to access  other Azure services? | by Abhishek Gupta | ITNEXT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02" y="6823981"/>
            <a:ext cx="2134410" cy="106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termine Azure SQL Database Tier | Toroma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1385" y="6808249"/>
            <a:ext cx="1655376" cy="8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JS Development Services Reviews 2021: Details, Pricing, &amp; Features | G2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11" y="6744422"/>
            <a:ext cx="2504877" cy="13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T Core joining Learn Forge tutorials | Autodesk Forge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76" y="687654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02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49607-9FA0-407A-99D7-2B4DE29D1138}" type="datetime4">
              <a:rPr lang="en-CA" smtClean="0"/>
              <a:t>April 13, 2021</a:t>
            </a:fld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33B34-C87C-402E-ABB0-13B7C9DEBB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1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Default Design">
  <a:themeElements>
    <a:clrScheme name="">
      <a:dk1>
        <a:srgbClr val="115688"/>
      </a:dk1>
      <a:lt1>
        <a:srgbClr val="FFFFFF"/>
      </a:lt1>
      <a:dk2>
        <a:srgbClr val="000000"/>
      </a:dk2>
      <a:lt2>
        <a:srgbClr val="808080"/>
      </a:lt2>
      <a:accent1>
        <a:srgbClr val="02275E"/>
      </a:accent1>
      <a:accent2>
        <a:srgbClr val="4777AB"/>
      </a:accent2>
      <a:accent3>
        <a:srgbClr val="FFFFFF"/>
      </a:accent3>
      <a:accent4>
        <a:srgbClr val="0D4873"/>
      </a:accent4>
      <a:accent5>
        <a:srgbClr val="AAACB6"/>
      </a:accent5>
      <a:accent6>
        <a:srgbClr val="3F6B9B"/>
      </a:accent6>
      <a:hlink>
        <a:srgbClr val="006699"/>
      </a:hlink>
      <a:folHlink>
        <a:srgbClr val="115688"/>
      </a:folHlink>
    </a:clrScheme>
    <a:fontScheme name="Default Desig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C1438"/>
        </a:accent1>
        <a:accent2>
          <a:srgbClr val="001D3A"/>
        </a:accent2>
        <a:accent3>
          <a:srgbClr val="FFFFFF"/>
        </a:accent3>
        <a:accent4>
          <a:srgbClr val="000000"/>
        </a:accent4>
        <a:accent5>
          <a:srgbClr val="D2AAAE"/>
        </a:accent5>
        <a:accent6>
          <a:srgbClr val="001934"/>
        </a:accent6>
        <a:hlink>
          <a:srgbClr val="FF9900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28395E"/>
        </a:accent1>
        <a:accent2>
          <a:srgbClr val="961E43"/>
        </a:accent2>
        <a:accent3>
          <a:srgbClr val="FFFFFF"/>
        </a:accent3>
        <a:accent4>
          <a:srgbClr val="000000"/>
        </a:accent4>
        <a:accent5>
          <a:srgbClr val="ACAEB6"/>
        </a:accent5>
        <a:accent6>
          <a:srgbClr val="871A3C"/>
        </a:accent6>
        <a:hlink>
          <a:srgbClr val="FF9900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E4348"/>
        </a:accent1>
        <a:accent2>
          <a:srgbClr val="4777AB"/>
        </a:accent2>
        <a:accent3>
          <a:srgbClr val="FFFFFF"/>
        </a:accent3>
        <a:accent4>
          <a:srgbClr val="000000"/>
        </a:accent4>
        <a:accent5>
          <a:srgbClr val="AFB0B1"/>
        </a:accent5>
        <a:accent6>
          <a:srgbClr val="3F6B9B"/>
        </a:accent6>
        <a:hlink>
          <a:srgbClr val="FF9900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E4348"/>
        </a:accent1>
        <a:accent2>
          <a:srgbClr val="4777AB"/>
        </a:accent2>
        <a:accent3>
          <a:srgbClr val="FFFFFF"/>
        </a:accent3>
        <a:accent4>
          <a:srgbClr val="000000"/>
        </a:accent4>
        <a:accent5>
          <a:srgbClr val="AFB0B1"/>
        </a:accent5>
        <a:accent6>
          <a:srgbClr val="3F6B9B"/>
        </a:accent6>
        <a:hlink>
          <a:srgbClr val="FFCC00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nulife JH Layouts">
  <a:themeElements>
    <a:clrScheme name="Manulife JH 2018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FF7769"/>
      </a:accent3>
      <a:accent4>
        <a:srgbClr val="361558"/>
      </a:accent4>
      <a:accent5>
        <a:srgbClr val="F49600"/>
      </a:accent5>
      <a:accent6>
        <a:srgbClr val="05B2A7"/>
      </a:accent6>
      <a:hlink>
        <a:srgbClr val="0000C1"/>
      </a:hlink>
      <a:folHlink>
        <a:srgbClr val="954F72"/>
      </a:folHlink>
    </a:clrScheme>
    <a:fontScheme name="Manulife JH 2018">
      <a:majorFont>
        <a:latin typeface="Manulife JH Sans Bold"/>
        <a:ea typeface=""/>
        <a:cs typeface=""/>
      </a:majorFont>
      <a:minorFont>
        <a:latin typeface="Manulife JH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3.xml><?xml version="1.0" encoding="utf-8"?>
<a:theme xmlns:a="http://schemas.openxmlformats.org/drawingml/2006/main" name="1_Manulife JH Layouts">
  <a:themeElements>
    <a:clrScheme name="Manulife JH 2018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FF7769"/>
      </a:accent3>
      <a:accent4>
        <a:srgbClr val="361558"/>
      </a:accent4>
      <a:accent5>
        <a:srgbClr val="F49600"/>
      </a:accent5>
      <a:accent6>
        <a:srgbClr val="05B2A7"/>
      </a:accent6>
      <a:hlink>
        <a:srgbClr val="0000C1"/>
      </a:hlink>
      <a:folHlink>
        <a:srgbClr val="954F72"/>
      </a:folHlink>
    </a:clrScheme>
    <a:fontScheme name="Manulife JH 2018">
      <a:majorFont>
        <a:latin typeface="Manulife JH Sans Bold"/>
        <a:ea typeface=""/>
        <a:cs typeface=""/>
      </a:majorFont>
      <a:minorFont>
        <a:latin typeface="Manulife JH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4.xml><?xml version="1.0" encoding="utf-8"?>
<a:theme xmlns:a="http://schemas.openxmlformats.org/drawingml/2006/main" name="12_Manulife JH Layouts">
  <a:themeElements>
    <a:clrScheme name="Manulife JH 2018">
      <a:dk1>
        <a:sysClr val="windowText" lastClr="000000"/>
      </a:dk1>
      <a:lt1>
        <a:sysClr val="window" lastClr="FFFFFF"/>
      </a:lt1>
      <a:dk2>
        <a:srgbClr val="282B3E"/>
      </a:dk2>
      <a:lt2>
        <a:srgbClr val="8E90A2"/>
      </a:lt2>
      <a:accent1>
        <a:srgbClr val="00A758"/>
      </a:accent1>
      <a:accent2>
        <a:srgbClr val="0000C1"/>
      </a:accent2>
      <a:accent3>
        <a:srgbClr val="FF7769"/>
      </a:accent3>
      <a:accent4>
        <a:srgbClr val="361558"/>
      </a:accent4>
      <a:accent5>
        <a:srgbClr val="F49600"/>
      </a:accent5>
      <a:accent6>
        <a:srgbClr val="05B2A7"/>
      </a:accent6>
      <a:hlink>
        <a:srgbClr val="0000C1"/>
      </a:hlink>
      <a:folHlink>
        <a:srgbClr val="954F72"/>
      </a:folHlink>
    </a:clrScheme>
    <a:fontScheme name="Manulife JH 2018">
      <a:majorFont>
        <a:latin typeface="Manulife JH Sans Bold"/>
        <a:ea typeface=""/>
        <a:cs typeface=""/>
      </a:majorFont>
      <a:minorFont>
        <a:latin typeface="Manulife JH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B51A489EFD5F4C9259B696D98BD3B7" ma:contentTypeVersion="4" ma:contentTypeDescription="Create a new document." ma:contentTypeScope="" ma:versionID="31a39a6ecf4d7cc5bd82f921930793d4">
  <xsd:schema xmlns:xsd="http://www.w3.org/2001/XMLSchema" xmlns:xs="http://www.w3.org/2001/XMLSchema" xmlns:p="http://schemas.microsoft.com/office/2006/metadata/properties" xmlns:ns2="8b673bf0-0227-47c0-99c0-cd7a46d865a1" targetNamespace="http://schemas.microsoft.com/office/2006/metadata/properties" ma:root="true" ma:fieldsID="f21559d6609ff4c2a1ba5ea84e590967" ns2:_="">
    <xsd:import namespace="8b673bf0-0227-47c0-99c0-cd7a46d865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673bf0-0227-47c0-99c0-cd7a46d86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8317E40-55FB-43C7-8557-F3BDEC4562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673bf0-0227-47c0-99c0-cd7a46d86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8DB99D-5E8F-41CC-BDC1-69A553C9DB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F8E1F9-97E0-49E1-B36C-C99548435460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8b673bf0-0227-47c0-99c0-cd7a46d865a1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4788</TotalTime>
  <Words>680</Words>
  <Application>Microsoft Office PowerPoint</Application>
  <PresentationFormat>Custom</PresentationFormat>
  <Paragraphs>95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ＭＳ Ｐゴシック</vt:lpstr>
      <vt:lpstr>Arial</vt:lpstr>
      <vt:lpstr>Arial Unicode MS</vt:lpstr>
      <vt:lpstr>Calibri</vt:lpstr>
      <vt:lpstr>Classic Grotesque Pro</vt:lpstr>
      <vt:lpstr>Franklin Gothic Medium</vt:lpstr>
      <vt:lpstr>Gill Sans Light</vt:lpstr>
      <vt:lpstr>Helvetica</vt:lpstr>
      <vt:lpstr>Manulife JH Sans Bold</vt:lpstr>
      <vt:lpstr>Manulife JH Sans Light</vt:lpstr>
      <vt:lpstr>Manulife JH Sans Regular</vt:lpstr>
      <vt:lpstr>Noto Sans Symbols</vt:lpstr>
      <vt:lpstr>Segoe UI</vt:lpstr>
      <vt:lpstr>Tahoma</vt:lpstr>
      <vt:lpstr>Tw Cen MT</vt:lpstr>
      <vt:lpstr>Verdana</vt:lpstr>
      <vt:lpstr>Wingdings</vt:lpstr>
      <vt:lpstr>5_Default Design</vt:lpstr>
      <vt:lpstr>Manulife JH Layouts</vt:lpstr>
      <vt:lpstr>1_Manulife JH Layouts</vt:lpstr>
      <vt:lpstr>12_Manulife JH Layouts</vt:lpstr>
      <vt:lpstr>Quality Engineering  Community of Practice</vt:lpstr>
      <vt:lpstr>Quality Engineering Tool-Stack : US Segment</vt:lpstr>
      <vt:lpstr>Standardization of Selenium Automation Framework : Overview</vt:lpstr>
      <vt:lpstr>Single User Client Side Performance Testing : Web Analytics Doctor</vt:lpstr>
      <vt:lpstr>Solution Blue-Print : Architecture and Tech-Stack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Hinsman, Karla</dc:creator>
  <cp:lastModifiedBy>Majumder, Sibsankar (Cognizant)</cp:lastModifiedBy>
  <cp:revision>220</cp:revision>
  <dcterms:modified xsi:type="dcterms:W3CDTF">2021-04-13T19:51:56Z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0x01010032B51A489EFD5F4C9259B696D98BD3B7</vt:lpwstr>
  </property>
  <property fmtid="{D5CDD505-2E9C-101B-9397-08002B2CF9AE}" pid="3" name="AuthorIds_UIVersion_3584">
    <vt:lpwstr>304</vt:lpwstr>
  </property>
  <property fmtid="{D5CDD505-2E9C-101B-9397-08002B2CF9AE}" pid="4" name="AuthorIds_UIVersion_4608">
    <vt:lpwstr>49</vt:lpwstr>
  </property>
  <property fmtid="{D5CDD505-2E9C-101B-9397-08002B2CF9AE}" pid="5" name="AuthorIds_UIVersion_1536">
    <vt:lpwstr>241</vt:lpwstr>
  </property>
</Properties>
</file>